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40"/>
  </p:notesMasterIdLst>
  <p:sldIdLst>
    <p:sldId id="256" r:id="rId3"/>
    <p:sldId id="258" r:id="rId4"/>
    <p:sldId id="261" r:id="rId5"/>
    <p:sldId id="262" r:id="rId6"/>
    <p:sldId id="302" r:id="rId7"/>
    <p:sldId id="263" r:id="rId8"/>
    <p:sldId id="264" r:id="rId9"/>
    <p:sldId id="312" r:id="rId10"/>
    <p:sldId id="265" r:id="rId11"/>
    <p:sldId id="314" r:id="rId12"/>
    <p:sldId id="315" r:id="rId13"/>
    <p:sldId id="301" r:id="rId14"/>
    <p:sldId id="270" r:id="rId15"/>
    <p:sldId id="305" r:id="rId16"/>
    <p:sldId id="306" r:id="rId17"/>
    <p:sldId id="304" r:id="rId18"/>
    <p:sldId id="303" r:id="rId19"/>
    <p:sldId id="313" r:id="rId20"/>
    <p:sldId id="307" r:id="rId21"/>
    <p:sldId id="267" r:id="rId22"/>
    <p:sldId id="272" r:id="rId23"/>
    <p:sldId id="308" r:id="rId24"/>
    <p:sldId id="309" r:id="rId25"/>
    <p:sldId id="310" r:id="rId26"/>
    <p:sldId id="275" r:id="rId27"/>
    <p:sldId id="311" r:id="rId28"/>
    <p:sldId id="318" r:id="rId29"/>
    <p:sldId id="319" r:id="rId30"/>
    <p:sldId id="320" r:id="rId31"/>
    <p:sldId id="321" r:id="rId32"/>
    <p:sldId id="322" r:id="rId33"/>
    <p:sldId id="324" r:id="rId34"/>
    <p:sldId id="323" r:id="rId35"/>
    <p:sldId id="325" r:id="rId36"/>
    <p:sldId id="326" r:id="rId37"/>
    <p:sldId id="327" r:id="rId38"/>
    <p:sldId id="316" r:id="rId39"/>
  </p:sldIdLst>
  <p:sldSz cx="9144000" cy="5143500" type="screen16x9"/>
  <p:notesSz cx="6858000" cy="9144000"/>
  <p:embeddedFontLst>
    <p:embeddedFont>
      <p:font typeface="Anaheim" panose="020B0604020202020204" charset="0"/>
      <p:regular r:id="rId41"/>
    </p:embeddedFont>
    <p:embeddedFont>
      <p:font typeface="Overpass Mono" panose="020B0604020202020204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9364E7-33BB-D1E9-409A-7B326A9CCBA7}" v="497" dt="2023-10-27T22:20:09.330"/>
    <p1510:client id="{408ADB1A-061E-29A6-4DBB-DE7DE6376C9B}" v="337" dt="2023-10-25T15:16:34.973"/>
    <p1510:client id="{4B80F714-FF59-4DEB-8810-3ACCE556657E}" v="287" dt="2023-10-23T22:53:56.792"/>
    <p1510:client id="{5EF18FEA-59D7-CF03-DD77-33E573D39A83}" v="109" dt="2023-10-23T22:20:57.833"/>
    <p1510:client id="{6FF6A349-FAC8-5D15-7F58-1F270D4611DC}" v="484" dt="2023-10-24T17:59:02.664"/>
    <p1510:client id="{805F1578-CADC-D3CC-8B03-5504B6AE24DF}" v="224" dt="2023-10-24T22:57:04.385"/>
    <p1510:client id="{A988AA80-81BD-01E8-869B-B4800F9F3C77}" v="70" dt="2023-11-23T21:26:34.167"/>
    <p1510:client id="{C75BBCD4-1120-F28F-0D28-F1A612413C38}" v="421" dt="2023-10-24T21:36:59.174"/>
    <p1510:client id="{D4967E38-E1D3-84FA-3E1C-80F8921A831D}" v="1067" dt="2023-11-22T17:40:05.322"/>
  </p1510:revLst>
</p1510:revInfo>
</file>

<file path=ppt/tableStyles.xml><?xml version="1.0" encoding="utf-8"?>
<a:tblStyleLst xmlns:a="http://schemas.openxmlformats.org/drawingml/2006/main" def="{6ACB2E36-FF59-472F-AA62-84EAB3C65A97}">
  <a:tblStyle styleId="{6ACB2E36-FF59-472F-AA62-84EAB3C65A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0999A1F-6F67-4953-8C6A-60B503A8AF8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2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3.fntdata"/><Relationship Id="rId48" Type="http://schemas.microsoft.com/office/2015/10/relationships/revisionInfo" Target="revisionInfo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1.fntdata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jpeg>
</file>

<file path=ppt/media/image2.png>
</file>

<file path=ppt/media/image20.gif>
</file>

<file path=ppt/media/image21.jpeg>
</file>

<file path=ppt/media/image22.gif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jpeg>
</file>

<file path=ppt/media/image3.png>
</file>

<file path=ppt/media/image30.png>
</file>

<file path=ppt/media/image4.gif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446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80976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27370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97607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3052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b2f66a28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b2f66a28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70825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b2f66a28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b2f66a28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28410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b2f66a28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b2f66a28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693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dec9ae14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8dec9ae14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8984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b872573b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b872573b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8b2f66a28e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8b2f66a28e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5606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19723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d4cbd36da_4_31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8d4cbd36da_4_31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97030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8b3994a781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8b3994a781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8b3994a781_0_9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8b3994a781_0_9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2883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071277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7646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2613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b2f66a28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b2f66a28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097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b2f66a28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b2f66a28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24534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18150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b2f66a28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b2f66a28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160236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73946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d4cbd36da_4_31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d4cbd36da_4_31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37665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dec9ae14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8dec9ae14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18332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8b872573b1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8b872573b1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47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22dda0a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822dda0a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b2f66a28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b2f66a28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9087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22dda0a4d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22dda0a4d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b2f66a28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b2f66a28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b2f66a28e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b2f66a28e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96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8dec9ae14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8dec9ae14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362284" y="1723643"/>
            <a:ext cx="1781706" cy="3419867"/>
            <a:chOff x="7397009" y="1731193"/>
            <a:chExt cx="1781706" cy="3419867"/>
          </a:xfrm>
        </p:grpSpPr>
        <p:sp>
          <p:nvSpPr>
            <p:cNvPr id="10" name="Google Shape;10;p2"/>
            <p:cNvSpPr/>
            <p:nvPr/>
          </p:nvSpPr>
          <p:spPr>
            <a:xfrm>
              <a:off x="7858529" y="1731193"/>
              <a:ext cx="1320185" cy="132176"/>
            </a:xfrm>
            <a:custGeom>
              <a:avLst/>
              <a:gdLst/>
              <a:ahLst/>
              <a:cxnLst/>
              <a:rect l="l" t="t" r="r" b="b"/>
              <a:pathLst>
                <a:path w="19277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7784360" y="1950550"/>
              <a:ext cx="865993" cy="132176"/>
            </a:xfrm>
            <a:custGeom>
              <a:avLst/>
              <a:gdLst/>
              <a:ahLst/>
              <a:cxnLst/>
              <a:rect l="l" t="t" r="r" b="b"/>
              <a:pathLst>
                <a:path w="1264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855808" y="1950550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445651" y="2169086"/>
              <a:ext cx="733063" cy="132998"/>
            </a:xfrm>
            <a:custGeom>
              <a:avLst/>
              <a:gdLst/>
              <a:ahLst/>
              <a:cxnLst/>
              <a:rect l="l" t="t" r="r" b="b"/>
              <a:pathLst>
                <a:path w="10704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738356" y="2388443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990637" y="2388443"/>
              <a:ext cx="597737" cy="132929"/>
            </a:xfrm>
            <a:custGeom>
              <a:avLst/>
              <a:gdLst/>
              <a:ahLst/>
              <a:cxnLst/>
              <a:rect l="l" t="t" r="r" b="b"/>
              <a:pathLst>
                <a:path w="8728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83208" y="2607801"/>
              <a:ext cx="1495507" cy="132108"/>
            </a:xfrm>
            <a:custGeom>
              <a:avLst/>
              <a:gdLst/>
              <a:ahLst/>
              <a:cxnLst/>
              <a:rect l="l" t="t" r="r" b="b"/>
              <a:pathLst>
                <a:path w="21837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298888" y="2827090"/>
              <a:ext cx="879827" cy="132176"/>
            </a:xfrm>
            <a:custGeom>
              <a:avLst/>
              <a:gdLst/>
              <a:ahLst/>
              <a:cxnLst/>
              <a:rect l="l" t="t" r="r" b="b"/>
              <a:pathLst>
                <a:path w="12847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5808" y="304644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84360" y="2169086"/>
              <a:ext cx="499050" cy="132998"/>
            </a:xfrm>
            <a:custGeom>
              <a:avLst/>
              <a:gdLst/>
              <a:ahLst/>
              <a:cxnLst/>
              <a:rect l="l" t="t" r="r" b="b"/>
              <a:pathLst>
                <a:path w="7287" h="1942" extrusionOk="0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20017" y="4142344"/>
              <a:ext cx="322975" cy="132176"/>
            </a:xfrm>
            <a:custGeom>
              <a:avLst/>
              <a:gdLst/>
              <a:ahLst/>
              <a:cxnLst/>
              <a:rect l="l" t="t" r="r" b="b"/>
              <a:pathLst>
                <a:path w="4716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521789" y="4142344"/>
              <a:ext cx="322153" cy="132176"/>
            </a:xfrm>
            <a:custGeom>
              <a:avLst/>
              <a:gdLst/>
              <a:ahLst/>
              <a:cxnLst/>
              <a:rect l="l" t="t" r="r" b="b"/>
              <a:pathLst>
                <a:path w="4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52056" y="3264983"/>
              <a:ext cx="1026659" cy="132998"/>
            </a:xfrm>
            <a:custGeom>
              <a:avLst/>
              <a:gdLst/>
              <a:ahLst/>
              <a:cxnLst/>
              <a:rect l="l" t="t" r="r" b="b"/>
              <a:pathLst>
                <a:path w="14991" h="1942" extrusionOk="0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784360" y="3484340"/>
              <a:ext cx="807301" cy="132929"/>
            </a:xfrm>
            <a:custGeom>
              <a:avLst/>
              <a:gdLst/>
              <a:ahLst/>
              <a:cxnLst/>
              <a:rect l="l" t="t" r="r" b="b"/>
              <a:pathLst>
                <a:path w="11788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738356" y="3484340"/>
              <a:ext cx="440359" cy="132929"/>
            </a:xfrm>
            <a:custGeom>
              <a:avLst/>
              <a:gdLst/>
              <a:ahLst/>
              <a:cxnLst/>
              <a:rect l="l" t="t" r="r" b="b"/>
              <a:pathLst>
                <a:path w="643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931945" y="3046447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445651" y="3703698"/>
              <a:ext cx="733063" cy="132108"/>
            </a:xfrm>
            <a:custGeom>
              <a:avLst/>
              <a:gdLst/>
              <a:ahLst/>
              <a:cxnLst/>
              <a:rect l="l" t="t" r="r" b="b"/>
              <a:pathLst>
                <a:path w="10704" h="1929" extrusionOk="0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855808" y="3922987"/>
              <a:ext cx="322907" cy="132176"/>
            </a:xfrm>
            <a:custGeom>
              <a:avLst/>
              <a:gdLst/>
              <a:ahLst/>
              <a:cxnLst/>
              <a:rect l="l" t="t" r="r" b="b"/>
              <a:pathLst>
                <a:path w="4715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90637" y="3703698"/>
              <a:ext cx="322975" cy="132108"/>
            </a:xfrm>
            <a:custGeom>
              <a:avLst/>
              <a:gdLst/>
              <a:ahLst/>
              <a:cxnLst/>
              <a:rect l="l" t="t" r="r" b="b"/>
              <a:pathLst>
                <a:path w="4716" h="1929" extrusionOk="0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445651" y="4142344"/>
              <a:ext cx="733063" cy="132176"/>
            </a:xfrm>
            <a:custGeom>
              <a:avLst/>
              <a:gdLst/>
              <a:ahLst/>
              <a:cxnLst/>
              <a:rect l="l" t="t" r="r" b="b"/>
              <a:pathLst>
                <a:path w="10704" h="1930" extrusionOk="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858529" y="3922987"/>
              <a:ext cx="862774" cy="132176"/>
            </a:xfrm>
            <a:custGeom>
              <a:avLst/>
              <a:gdLst/>
              <a:ahLst/>
              <a:cxnLst/>
              <a:rect l="l" t="t" r="r" b="b"/>
              <a:pathLst>
                <a:path w="12598" h="1930" extrusionOk="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83208" y="4361702"/>
              <a:ext cx="1495507" cy="132176"/>
            </a:xfrm>
            <a:custGeom>
              <a:avLst/>
              <a:gdLst/>
              <a:ahLst/>
              <a:cxnLst/>
              <a:rect l="l" t="t" r="r" b="b"/>
              <a:pathLst>
                <a:path w="21837" h="1930" extrusionOk="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767736" y="4580237"/>
              <a:ext cx="410978" cy="132929"/>
            </a:xfrm>
            <a:custGeom>
              <a:avLst/>
              <a:gdLst/>
              <a:ahLst/>
              <a:cxnLst/>
              <a:rect l="l" t="t" r="r" b="b"/>
              <a:pathLst>
                <a:path w="6001" h="1941" extrusionOk="0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14494" y="4580237"/>
              <a:ext cx="773880" cy="132929"/>
            </a:xfrm>
            <a:custGeom>
              <a:avLst/>
              <a:gdLst/>
              <a:ahLst/>
              <a:cxnLst/>
              <a:rect l="l" t="t" r="r" b="b"/>
              <a:pathLst>
                <a:path w="11300" h="1941" extrusionOk="0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397009" y="4799526"/>
              <a:ext cx="833394" cy="132998"/>
            </a:xfrm>
            <a:custGeom>
              <a:avLst/>
              <a:gdLst/>
              <a:ahLst/>
              <a:cxnLst/>
              <a:rect l="l" t="t" r="r" b="b"/>
              <a:pathLst>
                <a:path w="12169" h="1942" extrusionOk="0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82851" y="4799526"/>
              <a:ext cx="795864" cy="132998"/>
            </a:xfrm>
            <a:custGeom>
              <a:avLst/>
              <a:gdLst/>
              <a:ahLst/>
              <a:cxnLst/>
              <a:rect l="l" t="t" r="r" b="b"/>
              <a:pathLst>
                <a:path w="11621" h="1942" extrusionOk="0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064053" y="5018884"/>
              <a:ext cx="1114662" cy="132176"/>
            </a:xfrm>
            <a:custGeom>
              <a:avLst/>
              <a:gdLst/>
              <a:ahLst/>
              <a:cxnLst/>
              <a:rect l="l" t="t" r="r" b="b"/>
              <a:pathLst>
                <a:path w="16276" h="1930" extrusionOk="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/>
          <p:nvPr/>
        </p:nvSpPr>
        <p:spPr>
          <a:xfrm>
            <a:off x="1962382" y="0"/>
            <a:ext cx="2721868" cy="387420"/>
          </a:xfrm>
          <a:custGeom>
            <a:avLst/>
            <a:gdLst/>
            <a:ahLst/>
            <a:cxnLst/>
            <a:rect l="l" t="t" r="r" b="b"/>
            <a:pathLst>
              <a:path w="39744" h="5657" extrusionOk="0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873813" y="0"/>
            <a:ext cx="664647" cy="387420"/>
          </a:xfrm>
          <a:custGeom>
            <a:avLst/>
            <a:gdLst/>
            <a:ahLst/>
            <a:cxnLst/>
            <a:rect l="l" t="t" r="r" b="b"/>
            <a:pathLst>
              <a:path w="9705" h="5657" extrusionOk="0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1049134" y="938616"/>
            <a:ext cx="212098" cy="385776"/>
          </a:xfrm>
          <a:custGeom>
            <a:avLst/>
            <a:gdLst/>
            <a:ahLst/>
            <a:cxnLst/>
            <a:rect l="l" t="t" r="r" b="b"/>
            <a:pathLst>
              <a:path w="3097" h="5633" extrusionOk="0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873813" y="1008745"/>
            <a:ext cx="167240" cy="245519"/>
          </a:xfrm>
          <a:custGeom>
            <a:avLst/>
            <a:gdLst/>
            <a:ahLst/>
            <a:cxnLst/>
            <a:rect l="l" t="t" r="r" b="b"/>
            <a:pathLst>
              <a:path w="2442" h="3585" extrusionOk="0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1268492" y="1008745"/>
            <a:ext cx="168062" cy="245519"/>
          </a:xfrm>
          <a:custGeom>
            <a:avLst/>
            <a:gdLst/>
            <a:ahLst/>
            <a:cxnLst/>
            <a:rect l="l" t="t" r="r" b="b"/>
            <a:pathLst>
              <a:path w="2454" h="3585" extrusionOk="0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3516020" y="4983597"/>
            <a:ext cx="1054395" cy="15991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1160341" y="4983597"/>
            <a:ext cx="2152689" cy="15991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1805333" y="4452017"/>
            <a:ext cx="3750923" cy="160666"/>
          </a:xfrm>
          <a:custGeom>
            <a:avLst/>
            <a:gdLst/>
            <a:ahLst/>
            <a:cxnLst/>
            <a:rect l="l" t="t" r="r" b="b"/>
            <a:pathLst>
              <a:path w="54770" h="2346" extrusionOk="0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0" y="4452017"/>
            <a:ext cx="1490645" cy="160666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596093" y="4717807"/>
            <a:ext cx="3218453" cy="160734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0" y="4717807"/>
            <a:ext cx="364546" cy="160734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0" y="4983597"/>
            <a:ext cx="828532" cy="159912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718575" y="1369045"/>
            <a:ext cx="8520600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100"/>
              <a:buNone/>
              <a:defRPr sz="61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769050" y="339610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ta al pie">
  <p:cSld name="CAPTION_ONLY_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/>
          <p:nvPr/>
        </p:nvSpPr>
        <p:spPr>
          <a:xfrm>
            <a:off x="7928639" y="1"/>
            <a:ext cx="1215355" cy="402011"/>
          </a:xfrm>
          <a:custGeom>
            <a:avLst/>
            <a:gdLst/>
            <a:ahLst/>
            <a:cxnLst/>
            <a:rect l="l" t="t" r="r" b="b"/>
            <a:pathLst>
              <a:path w="15122" h="5002" extrusionOk="0">
                <a:moveTo>
                  <a:pt x="0" y="1"/>
                </a:moveTo>
                <a:lnTo>
                  <a:pt x="0" y="5001"/>
                </a:lnTo>
                <a:lnTo>
                  <a:pt x="15121" y="5001"/>
                </a:lnTo>
                <a:lnTo>
                  <a:pt x="15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1"/>
          <p:cNvSpPr/>
          <p:nvPr/>
        </p:nvSpPr>
        <p:spPr>
          <a:xfrm>
            <a:off x="3511525" y="783700"/>
            <a:ext cx="5632410" cy="2353867"/>
          </a:xfrm>
          <a:custGeom>
            <a:avLst/>
            <a:gdLst/>
            <a:ahLst/>
            <a:cxnLst/>
            <a:rect l="l" t="t" r="r" b="b"/>
            <a:pathLst>
              <a:path w="70081" h="27529" extrusionOk="0">
                <a:moveTo>
                  <a:pt x="0" y="1"/>
                </a:moveTo>
                <a:lnTo>
                  <a:pt x="0" y="27528"/>
                </a:lnTo>
                <a:lnTo>
                  <a:pt x="70080" y="27528"/>
                </a:lnTo>
                <a:lnTo>
                  <a:pt x="7008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title"/>
          </p:nvPr>
        </p:nvSpPr>
        <p:spPr>
          <a:xfrm>
            <a:off x="3762375" y="1012300"/>
            <a:ext cx="4915200" cy="1940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3" name="Google Shape;143;p11"/>
          <p:cNvSpPr/>
          <p:nvPr/>
        </p:nvSpPr>
        <p:spPr>
          <a:xfrm>
            <a:off x="5865073" y="3429550"/>
            <a:ext cx="1215342" cy="259665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8018936" y="3429550"/>
            <a:ext cx="1124989" cy="259686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7083824" y="3429550"/>
            <a:ext cx="259727" cy="259665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1"/>
          <p:cNvSpPr/>
          <p:nvPr/>
        </p:nvSpPr>
        <p:spPr>
          <a:xfrm>
            <a:off x="7496607" y="3429550"/>
            <a:ext cx="259707" cy="259686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>
            <a:spLocks noGrp="1"/>
          </p:cNvSpPr>
          <p:nvPr>
            <p:ph type="body" idx="1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9" name="Google Shape;149;p12"/>
          <p:cNvSpPr/>
          <p:nvPr/>
        </p:nvSpPr>
        <p:spPr>
          <a:xfrm rot="10800000">
            <a:off x="2751806" y="4243474"/>
            <a:ext cx="6391269" cy="904876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2"/>
          <p:cNvSpPr/>
          <p:nvPr/>
        </p:nvSpPr>
        <p:spPr>
          <a:xfrm rot="10800000">
            <a:off x="1361250" y="1501127"/>
            <a:ext cx="7781825" cy="152509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2"/>
          <p:cNvSpPr/>
          <p:nvPr/>
        </p:nvSpPr>
        <p:spPr>
          <a:xfrm rot="10800000">
            <a:off x="2" y="1"/>
            <a:ext cx="5791098" cy="505550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2"/>
          <p:cNvSpPr/>
          <p:nvPr/>
        </p:nvSpPr>
        <p:spPr>
          <a:xfrm rot="10800000">
            <a:off x="21" y="1501871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2"/>
          <p:cNvSpPr/>
          <p:nvPr/>
        </p:nvSpPr>
        <p:spPr>
          <a:xfrm rot="10800000">
            <a:off x="532482" y="912524"/>
            <a:ext cx="105544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2"/>
          <p:cNvSpPr/>
          <p:nvPr/>
        </p:nvSpPr>
        <p:spPr>
          <a:xfrm rot="10800000"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2"/>
          <p:cNvSpPr/>
          <p:nvPr/>
        </p:nvSpPr>
        <p:spPr>
          <a:xfrm rot="10800000">
            <a:off x="1814348" y="912516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2"/>
          <p:cNvSpPr/>
          <p:nvPr/>
        </p:nvSpPr>
        <p:spPr>
          <a:xfrm rot="10800000">
            <a:off x="4523560" y="323049"/>
            <a:ext cx="2095515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2"/>
          <p:cNvSpPr/>
          <p:nvPr/>
        </p:nvSpPr>
        <p:spPr>
          <a:xfrm rot="10800000">
            <a:off x="7381057" y="3345678"/>
            <a:ext cx="1762943" cy="355322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2"/>
          <p:cNvSpPr/>
          <p:nvPr/>
        </p:nvSpPr>
        <p:spPr>
          <a:xfrm rot="10800000">
            <a:off x="-4" y="2084924"/>
            <a:ext cx="178555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2"/>
          <p:cNvSpPr/>
          <p:nvPr/>
        </p:nvSpPr>
        <p:spPr>
          <a:xfrm rot="10800000">
            <a:off x="656319" y="4788199"/>
            <a:ext cx="2628881" cy="355301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847850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500"/>
              <a:buNone/>
              <a:defRPr sz="1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4"/>
          <p:cNvGrpSpPr/>
          <p:nvPr/>
        </p:nvGrpSpPr>
        <p:grpSpPr>
          <a:xfrm>
            <a:off x="-25" y="2816286"/>
            <a:ext cx="9144046" cy="948350"/>
            <a:chOff x="-25" y="2816286"/>
            <a:chExt cx="9144046" cy="948350"/>
          </a:xfrm>
        </p:grpSpPr>
        <p:sp>
          <p:nvSpPr>
            <p:cNvPr id="164" name="Google Shape;164;p14"/>
            <p:cNvSpPr/>
            <p:nvPr/>
          </p:nvSpPr>
          <p:spPr>
            <a:xfrm>
              <a:off x="5439453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4442" y="4120"/>
                  </a:lnTo>
                  <a:lnTo>
                    <a:pt x="4442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5723675" y="3632754"/>
              <a:ext cx="2948838" cy="131882"/>
            </a:xfrm>
            <a:custGeom>
              <a:avLst/>
              <a:gdLst/>
              <a:ahLst/>
              <a:cxnLst/>
              <a:rect l="l" t="t" r="r" b="b"/>
              <a:pathLst>
                <a:path w="92144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92143" y="4120"/>
                  </a:lnTo>
                  <a:lnTo>
                    <a:pt x="921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74596" y="3360726"/>
              <a:ext cx="1353834" cy="131882"/>
            </a:xfrm>
            <a:custGeom>
              <a:avLst/>
              <a:gdLst/>
              <a:ahLst/>
              <a:cxnLst/>
              <a:rect l="l" t="t" r="r" b="b"/>
              <a:pathLst>
                <a:path w="42304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5129312" y="2816286"/>
              <a:ext cx="1148858" cy="131498"/>
            </a:xfrm>
            <a:custGeom>
              <a:avLst/>
              <a:gdLst/>
              <a:ahLst/>
              <a:cxnLst/>
              <a:rect l="l" t="t" r="r" b="b"/>
              <a:pathLst>
                <a:path w="3589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5898" y="4108"/>
                  </a:lnTo>
                  <a:lnTo>
                    <a:pt x="3589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4"/>
            <p:cNvSpPr/>
            <p:nvPr/>
          </p:nvSpPr>
          <p:spPr>
            <a:xfrm>
              <a:off x="3376749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4"/>
            <p:cNvSpPr/>
            <p:nvPr/>
          </p:nvSpPr>
          <p:spPr>
            <a:xfrm>
              <a:off x="3077647" y="2816286"/>
              <a:ext cx="370397" cy="131498"/>
            </a:xfrm>
            <a:custGeom>
              <a:avLst/>
              <a:gdLst/>
              <a:ahLst/>
              <a:cxnLst/>
              <a:rect l="l" t="t" r="r" b="b"/>
              <a:pathLst>
                <a:path w="11574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11574" y="4108"/>
                  </a:lnTo>
                  <a:lnTo>
                    <a:pt x="1157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4"/>
            <p:cNvSpPr/>
            <p:nvPr/>
          </p:nvSpPr>
          <p:spPr>
            <a:xfrm>
              <a:off x="3542860" y="2816286"/>
              <a:ext cx="139467" cy="131498"/>
            </a:xfrm>
            <a:custGeom>
              <a:avLst/>
              <a:gdLst/>
              <a:ahLst/>
              <a:cxnLst/>
              <a:rect l="l" t="t" r="r" b="b"/>
              <a:pathLst>
                <a:path w="4358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4"/>
            <p:cNvSpPr/>
            <p:nvPr/>
          </p:nvSpPr>
          <p:spPr>
            <a:xfrm>
              <a:off x="3723818" y="3088314"/>
              <a:ext cx="366205" cy="131882"/>
            </a:xfrm>
            <a:custGeom>
              <a:avLst/>
              <a:gdLst/>
              <a:ahLst/>
              <a:cxnLst/>
              <a:rect l="l" t="t" r="r" b="b"/>
              <a:pathLst>
                <a:path w="11443" h="4121" extrusionOk="0">
                  <a:moveTo>
                    <a:pt x="1" y="1"/>
                  </a:moveTo>
                  <a:lnTo>
                    <a:pt x="1" y="4120"/>
                  </a:lnTo>
                  <a:lnTo>
                    <a:pt x="11443" y="4120"/>
                  </a:lnTo>
                  <a:lnTo>
                    <a:pt x="1144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4"/>
            <p:cNvSpPr/>
            <p:nvPr/>
          </p:nvSpPr>
          <p:spPr>
            <a:xfrm>
              <a:off x="2734770" y="3088314"/>
              <a:ext cx="891622" cy="131882"/>
            </a:xfrm>
            <a:custGeom>
              <a:avLst/>
              <a:gdLst/>
              <a:ahLst/>
              <a:cxnLst/>
              <a:rect l="l" t="t" r="r" b="b"/>
              <a:pathLst>
                <a:path w="27861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27861" y="4120"/>
                  </a:lnTo>
                  <a:lnTo>
                    <a:pt x="2786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4"/>
            <p:cNvSpPr/>
            <p:nvPr/>
          </p:nvSpPr>
          <p:spPr>
            <a:xfrm>
              <a:off x="864832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4"/>
            <p:cNvSpPr/>
            <p:nvPr/>
          </p:nvSpPr>
          <p:spPr>
            <a:xfrm>
              <a:off x="1149054" y="3632754"/>
              <a:ext cx="2031679" cy="131882"/>
            </a:xfrm>
            <a:custGeom>
              <a:avLst/>
              <a:gdLst/>
              <a:ahLst/>
              <a:cxnLst/>
              <a:rect l="l" t="t" r="r" b="b"/>
              <a:pathLst>
                <a:path w="63485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63484" y="4120"/>
                  </a:lnTo>
                  <a:lnTo>
                    <a:pt x="63484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4"/>
            <p:cNvSpPr/>
            <p:nvPr/>
          </p:nvSpPr>
          <p:spPr>
            <a:xfrm>
              <a:off x="-25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4"/>
            <p:cNvSpPr/>
            <p:nvPr/>
          </p:nvSpPr>
          <p:spPr>
            <a:xfrm>
              <a:off x="824064" y="2816286"/>
              <a:ext cx="1337833" cy="131498"/>
            </a:xfrm>
            <a:custGeom>
              <a:avLst/>
              <a:gdLst/>
              <a:ahLst/>
              <a:cxnLst/>
              <a:rect l="l" t="t" r="r" b="b"/>
              <a:pathLst>
                <a:path w="41804" h="4109" extrusionOk="0">
                  <a:moveTo>
                    <a:pt x="0" y="1"/>
                  </a:moveTo>
                  <a:lnTo>
                    <a:pt x="0" y="4108"/>
                  </a:lnTo>
                  <a:lnTo>
                    <a:pt x="41803" y="4108"/>
                  </a:lnTo>
                  <a:lnTo>
                    <a:pt x="418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582114" y="2816286"/>
              <a:ext cx="139499" cy="131498"/>
            </a:xfrm>
            <a:custGeom>
              <a:avLst/>
              <a:gdLst/>
              <a:ahLst/>
              <a:cxnLst/>
              <a:rect l="l" t="t" r="r" b="b"/>
              <a:pathLst>
                <a:path w="435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58" y="4108"/>
                  </a:lnTo>
                  <a:lnTo>
                    <a:pt x="4358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4"/>
            <p:cNvSpPr/>
            <p:nvPr/>
          </p:nvSpPr>
          <p:spPr>
            <a:xfrm>
              <a:off x="8756420" y="3632754"/>
              <a:ext cx="142155" cy="131882"/>
            </a:xfrm>
            <a:custGeom>
              <a:avLst/>
              <a:gdLst/>
              <a:ahLst/>
              <a:cxnLst/>
              <a:rect l="l" t="t" r="r" b="b"/>
              <a:pathLst>
                <a:path w="4442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441" y="4120"/>
                  </a:lnTo>
                  <a:lnTo>
                    <a:pt x="444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4"/>
            <p:cNvSpPr/>
            <p:nvPr/>
          </p:nvSpPr>
          <p:spPr>
            <a:xfrm>
              <a:off x="7790219" y="3360726"/>
              <a:ext cx="1353802" cy="131882"/>
            </a:xfrm>
            <a:custGeom>
              <a:avLst/>
              <a:gdLst/>
              <a:ahLst/>
              <a:cxnLst/>
              <a:rect l="l" t="t" r="r" b="b"/>
              <a:pathLst>
                <a:path w="42303" h="4121" extrusionOk="0">
                  <a:moveTo>
                    <a:pt x="0" y="1"/>
                  </a:moveTo>
                  <a:lnTo>
                    <a:pt x="0" y="4120"/>
                  </a:lnTo>
                  <a:lnTo>
                    <a:pt x="42303" y="4120"/>
                  </a:lnTo>
                  <a:lnTo>
                    <a:pt x="42303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6982098" y="2816286"/>
              <a:ext cx="1154938" cy="131498"/>
            </a:xfrm>
            <a:custGeom>
              <a:avLst/>
              <a:gdLst/>
              <a:ahLst/>
              <a:cxnLst/>
              <a:rect l="l" t="t" r="r" b="b"/>
              <a:pathLst>
                <a:path w="36089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36089" y="4108"/>
                  </a:lnTo>
                  <a:lnTo>
                    <a:pt x="36089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8279016" y="2816286"/>
              <a:ext cx="139883" cy="131498"/>
            </a:xfrm>
            <a:custGeom>
              <a:avLst/>
              <a:gdLst/>
              <a:ahLst/>
              <a:cxnLst/>
              <a:rect l="l" t="t" r="r" b="b"/>
              <a:pathLst>
                <a:path w="4371" h="4109" extrusionOk="0">
                  <a:moveTo>
                    <a:pt x="1" y="1"/>
                  </a:moveTo>
                  <a:lnTo>
                    <a:pt x="1" y="4108"/>
                  </a:lnTo>
                  <a:lnTo>
                    <a:pt x="4370" y="4108"/>
                  </a:lnTo>
                  <a:lnTo>
                    <a:pt x="4370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14"/>
          <p:cNvSpPr txBox="1">
            <a:spLocks noGrp="1"/>
          </p:cNvSpPr>
          <p:nvPr>
            <p:ph type="ctrTitle"/>
          </p:nvPr>
        </p:nvSpPr>
        <p:spPr>
          <a:xfrm flipH="1">
            <a:off x="6355375" y="-142871"/>
            <a:ext cx="14358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4"/>
          <p:cNvSpPr txBox="1">
            <a:spLocks noGrp="1"/>
          </p:cNvSpPr>
          <p:nvPr>
            <p:ph type="subTitle" idx="1"/>
          </p:nvPr>
        </p:nvSpPr>
        <p:spPr>
          <a:xfrm flipH="1">
            <a:off x="6040625" y="1928650"/>
            <a:ext cx="20664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4" name="Google Shape;184;p14"/>
          <p:cNvSpPr txBox="1">
            <a:spLocks noGrp="1"/>
          </p:cNvSpPr>
          <p:nvPr>
            <p:ph type="ctrTitle" idx="2"/>
          </p:nvPr>
        </p:nvSpPr>
        <p:spPr>
          <a:xfrm flipH="1">
            <a:off x="1037600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subTitle" idx="3"/>
          </p:nvPr>
        </p:nvSpPr>
        <p:spPr>
          <a:xfrm flipH="1">
            <a:off x="1037000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ctrTitle" idx="4"/>
          </p:nvPr>
        </p:nvSpPr>
        <p:spPr>
          <a:xfrm flipH="1">
            <a:off x="3829056" y="-219071"/>
            <a:ext cx="14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5"/>
          </p:nvPr>
        </p:nvSpPr>
        <p:spPr>
          <a:xfrm flipH="1">
            <a:off x="3539465" y="1928650"/>
            <a:ext cx="2067000" cy="430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None/>
              <a:defRPr sz="1400"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title" idx="6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ctrTitle" idx="7"/>
          </p:nvPr>
        </p:nvSpPr>
        <p:spPr>
          <a:xfrm flipH="1">
            <a:off x="353911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ctrTitle" idx="8"/>
          </p:nvPr>
        </p:nvSpPr>
        <p:spPr>
          <a:xfrm flipH="1">
            <a:off x="6041962" y="1428754"/>
            <a:ext cx="2066400" cy="4305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2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/>
          <p:nvPr/>
        </p:nvSpPr>
        <p:spPr>
          <a:xfrm>
            <a:off x="0" y="1584850"/>
            <a:ext cx="4361919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6076300" y="1584850"/>
            <a:ext cx="1243658" cy="241393"/>
          </a:xfrm>
          <a:custGeom>
            <a:avLst/>
            <a:gdLst/>
            <a:ahLst/>
            <a:cxnLst/>
            <a:rect l="l" t="t" r="r" b="b"/>
            <a:pathLst>
              <a:path w="19503" h="5847" extrusionOk="0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2172024" y="3002644"/>
            <a:ext cx="1243656" cy="240911"/>
          </a:xfrm>
          <a:custGeom>
            <a:avLst/>
            <a:gdLst/>
            <a:ahLst/>
            <a:cxnLst/>
            <a:rect l="l" t="t" r="r" b="b"/>
            <a:pathLst>
              <a:path w="30184" h="5847" extrusionOk="0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667250" y="3002650"/>
            <a:ext cx="4476882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4552950" y="1584850"/>
            <a:ext cx="1342466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5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15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199" name="Google Shape;199;p15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5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1" name="Google Shape;201;p15"/>
          <p:cNvSpPr txBox="1">
            <a:spLocks noGrp="1"/>
          </p:cNvSpPr>
          <p:nvPr>
            <p:ph type="ctrTitle" idx="4"/>
          </p:nvPr>
        </p:nvSpPr>
        <p:spPr>
          <a:xfrm flipH="1">
            <a:off x="2189796" y="3103412"/>
            <a:ext cx="2163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5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5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15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500"/>
              <a:buNone/>
              <a:defRPr sz="35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5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Overpass Mono"/>
              <a:buNone/>
              <a:defRPr sz="22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6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6"/>
          <p:cNvSpPr txBox="1">
            <a:spLocks noGrp="1"/>
          </p:cNvSpPr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9" name="Google Shape;209;p16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16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1" name="Google Shape;211;p16"/>
          <p:cNvSpPr txBox="1">
            <a:spLocks noGrp="1"/>
          </p:cNvSpPr>
          <p:nvPr>
            <p:ph type="ctrTitle" idx="3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16"/>
          <p:cNvSpPr txBox="1">
            <a:spLocks noGrp="1"/>
          </p:cNvSpPr>
          <p:nvPr>
            <p:ph type="subTitle" idx="4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6"/>
          <p:cNvSpPr txBox="1">
            <a:spLocks noGrp="1"/>
          </p:cNvSpPr>
          <p:nvPr>
            <p:ph type="ctrTitle" idx="5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16"/>
          <p:cNvSpPr txBox="1">
            <a:spLocks noGrp="1"/>
          </p:cNvSpPr>
          <p:nvPr>
            <p:ph type="subTitle" idx="6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4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7"/>
          <p:cNvSpPr/>
          <p:nvPr/>
        </p:nvSpPr>
        <p:spPr>
          <a:xfrm>
            <a:off x="6200875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body" idx="1"/>
          </p:nvPr>
        </p:nvSpPr>
        <p:spPr>
          <a:xfrm>
            <a:off x="5438700" y="1973025"/>
            <a:ext cx="31242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algn="r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algn="r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algn="r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title"/>
          </p:nvPr>
        </p:nvSpPr>
        <p:spPr>
          <a:xfrm>
            <a:off x="5438775" y="1168325"/>
            <a:ext cx="31242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8318280" y="5018272"/>
            <a:ext cx="825726" cy="125232"/>
          </a:xfrm>
          <a:custGeom>
            <a:avLst/>
            <a:gdLst/>
            <a:ahLst/>
            <a:cxnLst/>
            <a:rect l="l" t="t" r="r" b="b"/>
            <a:pathLst>
              <a:path w="15396" h="2335" extrusionOk="0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>
            <a:off x="6473454" y="5018272"/>
            <a:ext cx="1685830" cy="125232"/>
          </a:xfrm>
          <a:custGeom>
            <a:avLst/>
            <a:gdLst/>
            <a:ahLst/>
            <a:cxnLst/>
            <a:rect l="l" t="t" r="r" b="b"/>
            <a:pathLst>
              <a:path w="31433" h="2335" extrusionOk="0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>
            <a:off x="6031569" y="4810127"/>
            <a:ext cx="2520459" cy="125875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5564744" y="4810127"/>
            <a:ext cx="285486" cy="125875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4_1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8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8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8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8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"/>
          <p:cNvSpPr/>
          <p:nvPr/>
        </p:nvSpPr>
        <p:spPr>
          <a:xfrm flipH="1">
            <a:off x="1299983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8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8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8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8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094075" y="1123150"/>
            <a:ext cx="4955589" cy="4020450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5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/>
          <p:nvPr/>
        </p:nvSpPr>
        <p:spPr>
          <a:xfrm>
            <a:off x="1817725" y="0"/>
            <a:ext cx="7326300" cy="39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9"/>
          <p:cNvSpPr txBox="1">
            <a:spLocks noGrp="1"/>
          </p:cNvSpPr>
          <p:nvPr>
            <p:ph type="body" idx="1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SzPts val="1500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SzPts val="15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4579531" y="1714800"/>
            <a:ext cx="3963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0" y="2156637"/>
            <a:ext cx="2107897" cy="128764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9"/>
          <p:cNvSpPr/>
          <p:nvPr/>
        </p:nvSpPr>
        <p:spPr>
          <a:xfrm>
            <a:off x="2107970" y="2156637"/>
            <a:ext cx="1115538" cy="12876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9"/>
          <p:cNvSpPr/>
          <p:nvPr/>
        </p:nvSpPr>
        <p:spPr>
          <a:xfrm>
            <a:off x="430892" y="2369856"/>
            <a:ext cx="1645026" cy="12876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9"/>
          <p:cNvSpPr/>
          <p:nvPr/>
        </p:nvSpPr>
        <p:spPr>
          <a:xfrm>
            <a:off x="1597826" y="2369856"/>
            <a:ext cx="478141" cy="12876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9"/>
          <p:cNvSpPr/>
          <p:nvPr/>
        </p:nvSpPr>
        <p:spPr>
          <a:xfrm>
            <a:off x="2665754" y="2369856"/>
            <a:ext cx="557777" cy="12876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9"/>
          <p:cNvSpPr/>
          <p:nvPr/>
        </p:nvSpPr>
        <p:spPr>
          <a:xfrm>
            <a:off x="0" y="3222713"/>
            <a:ext cx="1472750" cy="128392"/>
          </a:xfrm>
          <a:custGeom>
            <a:avLst/>
            <a:gdLst/>
            <a:ahLst/>
            <a:cxnLst/>
            <a:rect l="l" t="t" r="r" b="b"/>
            <a:pathLst>
              <a:path w="94909" h="8274" extrusionOk="0">
                <a:moveTo>
                  <a:pt x="1" y="1"/>
                </a:moveTo>
                <a:lnTo>
                  <a:pt x="1" y="8274"/>
                </a:lnTo>
                <a:lnTo>
                  <a:pt x="94908" y="8274"/>
                </a:lnTo>
                <a:lnTo>
                  <a:pt x="949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"/>
          <p:cNvSpPr/>
          <p:nvPr/>
        </p:nvSpPr>
        <p:spPr>
          <a:xfrm>
            <a:off x="2202118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9"/>
          <p:cNvSpPr/>
          <p:nvPr/>
        </p:nvSpPr>
        <p:spPr>
          <a:xfrm>
            <a:off x="2406772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61089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"/>
          <p:cNvSpPr/>
          <p:nvPr/>
        </p:nvSpPr>
        <p:spPr>
          <a:xfrm>
            <a:off x="1856436" y="2796292"/>
            <a:ext cx="128376" cy="128749"/>
          </a:xfrm>
          <a:custGeom>
            <a:avLst/>
            <a:gdLst/>
            <a:ahLst/>
            <a:cxnLst/>
            <a:rect l="l" t="t" r="r" b="b"/>
            <a:pathLst>
              <a:path w="8273" h="8297" extrusionOk="0">
                <a:moveTo>
                  <a:pt x="0" y="0"/>
                </a:moveTo>
                <a:lnTo>
                  <a:pt x="0" y="8297"/>
                </a:lnTo>
                <a:lnTo>
                  <a:pt x="8273" y="8297"/>
                </a:lnTo>
                <a:lnTo>
                  <a:pt x="82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641505" y="2796292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1" y="0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9"/>
          <p:cNvSpPr/>
          <p:nvPr/>
        </p:nvSpPr>
        <p:spPr>
          <a:xfrm>
            <a:off x="3094800" y="2583074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9"/>
          <p:cNvSpPr/>
          <p:nvPr/>
        </p:nvSpPr>
        <p:spPr>
          <a:xfrm>
            <a:off x="191634" y="2369856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1339573" y="3009138"/>
            <a:ext cx="1644653" cy="128749"/>
          </a:xfrm>
          <a:custGeom>
            <a:avLst/>
            <a:gdLst/>
            <a:ahLst/>
            <a:cxnLst/>
            <a:rect l="l" t="t" r="r" b="b"/>
            <a:pathLst>
              <a:path w="105987" h="8297" extrusionOk="0">
                <a:moveTo>
                  <a:pt x="1" y="0"/>
                </a:moveTo>
                <a:lnTo>
                  <a:pt x="1" y="8297"/>
                </a:lnTo>
                <a:lnTo>
                  <a:pt x="105987" y="8297"/>
                </a:lnTo>
                <a:lnTo>
                  <a:pt x="1059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1339573" y="3009138"/>
            <a:ext cx="478156" cy="128749"/>
          </a:xfrm>
          <a:custGeom>
            <a:avLst/>
            <a:gdLst/>
            <a:ahLst/>
            <a:cxnLst/>
            <a:rect l="l" t="t" r="r" b="b"/>
            <a:pathLst>
              <a:path w="30814" h="8297" extrusionOk="0">
                <a:moveTo>
                  <a:pt x="1" y="0"/>
                </a:moveTo>
                <a:lnTo>
                  <a:pt x="1" y="8297"/>
                </a:lnTo>
                <a:lnTo>
                  <a:pt x="30813" y="8297"/>
                </a:lnTo>
                <a:lnTo>
                  <a:pt x="3081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0" y="3009510"/>
            <a:ext cx="749775" cy="128376"/>
          </a:xfrm>
          <a:custGeom>
            <a:avLst/>
            <a:gdLst/>
            <a:ahLst/>
            <a:cxnLst/>
            <a:rect l="l" t="t" r="r" b="b"/>
            <a:pathLst>
              <a:path w="48318" h="8273" extrusionOk="0">
                <a:moveTo>
                  <a:pt x="1" y="0"/>
                </a:moveTo>
                <a:lnTo>
                  <a:pt x="1" y="8273"/>
                </a:lnTo>
                <a:lnTo>
                  <a:pt x="48318" y="8273"/>
                </a:lnTo>
                <a:lnTo>
                  <a:pt x="4831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1084687" y="3009138"/>
            <a:ext cx="128764" cy="128749"/>
          </a:xfrm>
          <a:custGeom>
            <a:avLst/>
            <a:gdLst/>
            <a:ahLst/>
            <a:cxnLst/>
            <a:rect l="l" t="t" r="r" b="b"/>
            <a:pathLst>
              <a:path w="8298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879662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533979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9"/>
          <p:cNvSpPr/>
          <p:nvPr/>
        </p:nvSpPr>
        <p:spPr>
          <a:xfrm>
            <a:off x="338622" y="3435558"/>
            <a:ext cx="128749" cy="12876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9"/>
          <p:cNvSpPr/>
          <p:nvPr/>
        </p:nvSpPr>
        <p:spPr>
          <a:xfrm>
            <a:off x="142891" y="3435558"/>
            <a:ext cx="128764" cy="12876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3094800" y="3009138"/>
            <a:ext cx="128749" cy="128749"/>
          </a:xfrm>
          <a:custGeom>
            <a:avLst/>
            <a:gdLst/>
            <a:ahLst/>
            <a:cxnLst/>
            <a:rect l="l" t="t" r="r" b="b"/>
            <a:pathLst>
              <a:path w="8297" h="8297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9"/>
          <p:cNvSpPr/>
          <p:nvPr/>
        </p:nvSpPr>
        <p:spPr>
          <a:xfrm>
            <a:off x="1676332" y="2583074"/>
            <a:ext cx="1314984" cy="12876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9"/>
          <p:cNvSpPr/>
          <p:nvPr/>
        </p:nvSpPr>
        <p:spPr>
          <a:xfrm>
            <a:off x="2267232" y="2796292"/>
            <a:ext cx="956281" cy="128749"/>
          </a:xfrm>
          <a:custGeom>
            <a:avLst/>
            <a:gdLst/>
            <a:ahLst/>
            <a:cxnLst/>
            <a:rect l="l" t="t" r="r" b="b"/>
            <a:pathLst>
              <a:path w="61626" h="8297" extrusionOk="0">
                <a:moveTo>
                  <a:pt x="1" y="0"/>
                </a:moveTo>
                <a:lnTo>
                  <a:pt x="1" y="8297"/>
                </a:lnTo>
                <a:lnTo>
                  <a:pt x="61626" y="8297"/>
                </a:lnTo>
                <a:lnTo>
                  <a:pt x="61626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9"/>
          <p:cNvSpPr/>
          <p:nvPr/>
        </p:nvSpPr>
        <p:spPr>
          <a:xfrm>
            <a:off x="641505" y="2796292"/>
            <a:ext cx="896384" cy="128749"/>
          </a:xfrm>
          <a:custGeom>
            <a:avLst/>
            <a:gdLst/>
            <a:ahLst/>
            <a:cxnLst/>
            <a:rect l="l" t="t" r="r" b="b"/>
            <a:pathLst>
              <a:path w="57766" h="8297" extrusionOk="0">
                <a:moveTo>
                  <a:pt x="1" y="0"/>
                </a:moveTo>
                <a:lnTo>
                  <a:pt x="1" y="8297"/>
                </a:lnTo>
                <a:lnTo>
                  <a:pt x="57765" y="8297"/>
                </a:lnTo>
                <a:lnTo>
                  <a:pt x="57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/>
          <p:nvPr/>
        </p:nvSpPr>
        <p:spPr>
          <a:xfrm>
            <a:off x="0" y="2796292"/>
            <a:ext cx="449495" cy="128749"/>
          </a:xfrm>
          <a:custGeom>
            <a:avLst/>
            <a:gdLst/>
            <a:ahLst/>
            <a:cxnLst/>
            <a:rect l="l" t="t" r="r" b="b"/>
            <a:pathLst>
              <a:path w="28967" h="8297" extrusionOk="0">
                <a:moveTo>
                  <a:pt x="1" y="0"/>
                </a:moveTo>
                <a:lnTo>
                  <a:pt x="1" y="8297"/>
                </a:lnTo>
                <a:lnTo>
                  <a:pt x="28967" y="8297"/>
                </a:lnTo>
                <a:lnTo>
                  <a:pt x="2896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9"/>
          <p:cNvSpPr/>
          <p:nvPr/>
        </p:nvSpPr>
        <p:spPr>
          <a:xfrm>
            <a:off x="1676332" y="3222340"/>
            <a:ext cx="1547157" cy="128764"/>
          </a:xfrm>
          <a:custGeom>
            <a:avLst/>
            <a:gdLst/>
            <a:ahLst/>
            <a:cxnLst/>
            <a:rect l="l" t="t" r="r" b="b"/>
            <a:pathLst>
              <a:path w="99704" h="8298" extrusionOk="0">
                <a:moveTo>
                  <a:pt x="1" y="1"/>
                </a:moveTo>
                <a:lnTo>
                  <a:pt x="1" y="8298"/>
                </a:lnTo>
                <a:lnTo>
                  <a:pt x="99704" y="8298"/>
                </a:lnTo>
                <a:lnTo>
                  <a:pt x="99704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9"/>
          <p:cNvSpPr/>
          <p:nvPr/>
        </p:nvSpPr>
        <p:spPr>
          <a:xfrm>
            <a:off x="2522506" y="3435558"/>
            <a:ext cx="701019" cy="128764"/>
          </a:xfrm>
          <a:custGeom>
            <a:avLst/>
            <a:gdLst/>
            <a:ahLst/>
            <a:cxnLst/>
            <a:rect l="l" t="t" r="r" b="b"/>
            <a:pathLst>
              <a:path w="45176" h="8298" extrusionOk="0">
                <a:moveTo>
                  <a:pt x="0" y="1"/>
                </a:moveTo>
                <a:lnTo>
                  <a:pt x="0" y="8297"/>
                </a:lnTo>
                <a:lnTo>
                  <a:pt x="45176" y="8297"/>
                </a:lnTo>
                <a:lnTo>
                  <a:pt x="4517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19"/>
          <p:cNvSpPr/>
          <p:nvPr/>
        </p:nvSpPr>
        <p:spPr>
          <a:xfrm>
            <a:off x="0" y="2583074"/>
            <a:ext cx="1277773" cy="128764"/>
          </a:xfrm>
          <a:custGeom>
            <a:avLst/>
            <a:gdLst/>
            <a:ahLst/>
            <a:cxnLst/>
            <a:rect l="l" t="t" r="r" b="b"/>
            <a:pathLst>
              <a:path w="82344" h="8298" extrusionOk="0">
                <a:moveTo>
                  <a:pt x="1" y="0"/>
                </a:moveTo>
                <a:lnTo>
                  <a:pt x="1" y="8297"/>
                </a:lnTo>
                <a:lnTo>
                  <a:pt x="82343" y="8297"/>
                </a:lnTo>
                <a:lnTo>
                  <a:pt x="8234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19"/>
          <p:cNvSpPr/>
          <p:nvPr/>
        </p:nvSpPr>
        <p:spPr>
          <a:xfrm>
            <a:off x="812313" y="3435558"/>
            <a:ext cx="1562783" cy="128764"/>
          </a:xfrm>
          <a:custGeom>
            <a:avLst/>
            <a:gdLst/>
            <a:ahLst/>
            <a:cxnLst/>
            <a:rect l="l" t="t" r="r" b="b"/>
            <a:pathLst>
              <a:path w="100711" h="8298" extrusionOk="0">
                <a:moveTo>
                  <a:pt x="0" y="1"/>
                </a:moveTo>
                <a:lnTo>
                  <a:pt x="0" y="8297"/>
                </a:lnTo>
                <a:lnTo>
                  <a:pt x="100710" y="8297"/>
                </a:lnTo>
                <a:lnTo>
                  <a:pt x="10071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19"/>
          <p:cNvSpPr/>
          <p:nvPr/>
        </p:nvSpPr>
        <p:spPr>
          <a:xfrm>
            <a:off x="3223538" y="1474200"/>
            <a:ext cx="1086520" cy="2772465"/>
          </a:xfrm>
          <a:custGeom>
            <a:avLst/>
            <a:gdLst/>
            <a:ahLst/>
            <a:cxnLst/>
            <a:rect l="l" t="t" r="r" b="b"/>
            <a:pathLst>
              <a:path w="70019" h="178667" extrusionOk="0">
                <a:moveTo>
                  <a:pt x="1" y="1"/>
                </a:moveTo>
                <a:lnTo>
                  <a:pt x="1" y="22085"/>
                </a:lnTo>
                <a:lnTo>
                  <a:pt x="7434" y="22085"/>
                </a:lnTo>
                <a:cubicBezTo>
                  <a:pt x="22133" y="22637"/>
                  <a:pt x="29495" y="30574"/>
                  <a:pt x="29495" y="45848"/>
                </a:cubicBezTo>
                <a:lnTo>
                  <a:pt x="29495" y="60259"/>
                </a:lnTo>
                <a:cubicBezTo>
                  <a:pt x="29495" y="76397"/>
                  <a:pt x="35082" y="85941"/>
                  <a:pt x="46256" y="88914"/>
                </a:cubicBezTo>
                <a:lnTo>
                  <a:pt x="46256" y="89753"/>
                </a:lnTo>
                <a:cubicBezTo>
                  <a:pt x="35082" y="92727"/>
                  <a:pt x="29495" y="102270"/>
                  <a:pt x="29495" y="118408"/>
                </a:cubicBezTo>
                <a:lnTo>
                  <a:pt x="29495" y="132843"/>
                </a:lnTo>
                <a:cubicBezTo>
                  <a:pt x="29495" y="148405"/>
                  <a:pt x="22133" y="156390"/>
                  <a:pt x="7434" y="156822"/>
                </a:cubicBezTo>
                <a:lnTo>
                  <a:pt x="1" y="156822"/>
                </a:lnTo>
                <a:lnTo>
                  <a:pt x="1" y="178666"/>
                </a:lnTo>
                <a:lnTo>
                  <a:pt x="7434" y="178666"/>
                </a:lnTo>
                <a:cubicBezTo>
                  <a:pt x="21869" y="178379"/>
                  <a:pt x="33259" y="174038"/>
                  <a:pt x="41604" y="165622"/>
                </a:cubicBezTo>
                <a:cubicBezTo>
                  <a:pt x="49948" y="157205"/>
                  <a:pt x="54121" y="145072"/>
                  <a:pt x="54121" y="129222"/>
                </a:cubicBezTo>
                <a:lnTo>
                  <a:pt x="54121" y="115866"/>
                </a:lnTo>
                <a:cubicBezTo>
                  <a:pt x="54121" y="111046"/>
                  <a:pt x="55032" y="107234"/>
                  <a:pt x="56878" y="104404"/>
                </a:cubicBezTo>
                <a:cubicBezTo>
                  <a:pt x="58701" y="101575"/>
                  <a:pt x="61266" y="100160"/>
                  <a:pt x="64503" y="100160"/>
                </a:cubicBezTo>
                <a:lnTo>
                  <a:pt x="70019" y="100160"/>
                </a:lnTo>
                <a:lnTo>
                  <a:pt x="70019" y="78315"/>
                </a:lnTo>
                <a:lnTo>
                  <a:pt x="64503" y="78315"/>
                </a:lnTo>
                <a:cubicBezTo>
                  <a:pt x="61266" y="78315"/>
                  <a:pt x="58701" y="76901"/>
                  <a:pt x="56878" y="74071"/>
                </a:cubicBezTo>
                <a:cubicBezTo>
                  <a:pt x="55032" y="71242"/>
                  <a:pt x="54121" y="67405"/>
                  <a:pt x="54121" y="62609"/>
                </a:cubicBezTo>
                <a:lnTo>
                  <a:pt x="54121" y="49661"/>
                </a:lnTo>
                <a:cubicBezTo>
                  <a:pt x="54121" y="33667"/>
                  <a:pt x="49972" y="21510"/>
                  <a:pt x="41700" y="13165"/>
                </a:cubicBezTo>
                <a:cubicBezTo>
                  <a:pt x="33427" y="4821"/>
                  <a:pt x="22013" y="433"/>
                  <a:pt x="7434" y="1"/>
                </a:cubicBez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9"/>
          <p:cNvSpPr/>
          <p:nvPr/>
        </p:nvSpPr>
        <p:spPr>
          <a:xfrm>
            <a:off x="-12" y="4446900"/>
            <a:ext cx="1086600" cy="696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8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"/>
          <p:cNvSpPr/>
          <p:nvPr/>
        </p:nvSpPr>
        <p:spPr>
          <a:xfrm>
            <a:off x="5445850" y="1359975"/>
            <a:ext cx="3697248" cy="1208576"/>
          </a:xfrm>
          <a:custGeom>
            <a:avLst/>
            <a:gdLst/>
            <a:ahLst/>
            <a:cxnLst/>
            <a:rect l="l" t="t" r="r" b="b"/>
            <a:pathLst>
              <a:path w="115539" h="37768" extrusionOk="0">
                <a:moveTo>
                  <a:pt x="1" y="0"/>
                </a:moveTo>
                <a:lnTo>
                  <a:pt x="115539" y="0"/>
                </a:lnTo>
                <a:lnTo>
                  <a:pt x="115539" y="37767"/>
                </a:lnTo>
                <a:lnTo>
                  <a:pt x="1" y="3776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0"/>
          <p:cNvSpPr/>
          <p:nvPr/>
        </p:nvSpPr>
        <p:spPr>
          <a:xfrm>
            <a:off x="-899" y="2568525"/>
            <a:ext cx="3697248" cy="1208544"/>
          </a:xfrm>
          <a:custGeom>
            <a:avLst/>
            <a:gdLst/>
            <a:ahLst/>
            <a:cxnLst/>
            <a:rect l="l" t="t" r="r" b="b"/>
            <a:pathLst>
              <a:path w="115539" h="37767" extrusionOk="0">
                <a:moveTo>
                  <a:pt x="0" y="0"/>
                </a:moveTo>
                <a:lnTo>
                  <a:pt x="115538" y="0"/>
                </a:lnTo>
                <a:lnTo>
                  <a:pt x="115538" y="37767"/>
                </a:lnTo>
                <a:lnTo>
                  <a:pt x="0" y="3776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0"/>
          <p:cNvSpPr/>
          <p:nvPr/>
        </p:nvSpPr>
        <p:spPr>
          <a:xfrm>
            <a:off x="-905" y="-3217"/>
            <a:ext cx="3697248" cy="357024"/>
          </a:xfrm>
          <a:custGeom>
            <a:avLst/>
            <a:gdLst/>
            <a:ahLst/>
            <a:cxnLst/>
            <a:rect l="l" t="t" r="r" b="b"/>
            <a:pathLst>
              <a:path w="115539" h="11157" extrusionOk="0">
                <a:moveTo>
                  <a:pt x="0" y="0"/>
                </a:moveTo>
                <a:lnTo>
                  <a:pt x="115538" y="0"/>
                </a:lnTo>
                <a:lnTo>
                  <a:pt x="115538" y="11156"/>
                </a:lnTo>
                <a:lnTo>
                  <a:pt x="0" y="11156"/>
                </a:lnTo>
                <a:close/>
              </a:path>
            </a:pathLst>
          </a:cu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0"/>
          <p:cNvSpPr/>
          <p:nvPr/>
        </p:nvSpPr>
        <p:spPr>
          <a:xfrm>
            <a:off x="-905" y="3584623"/>
            <a:ext cx="417216" cy="384864"/>
          </a:xfrm>
          <a:custGeom>
            <a:avLst/>
            <a:gdLst/>
            <a:ahLst/>
            <a:cxnLst/>
            <a:rect l="l" t="t" r="r" b="b"/>
            <a:pathLst>
              <a:path w="13038" h="12027" extrusionOk="0">
                <a:moveTo>
                  <a:pt x="0" y="1"/>
                </a:moveTo>
                <a:lnTo>
                  <a:pt x="13037" y="1"/>
                </a:lnTo>
                <a:lnTo>
                  <a:pt x="13037" y="12026"/>
                </a:lnTo>
                <a:lnTo>
                  <a:pt x="0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0"/>
          <p:cNvSpPr/>
          <p:nvPr/>
        </p:nvSpPr>
        <p:spPr>
          <a:xfrm>
            <a:off x="8017591" y="1161103"/>
            <a:ext cx="1125504" cy="384832"/>
          </a:xfrm>
          <a:custGeom>
            <a:avLst/>
            <a:gdLst/>
            <a:ahLst/>
            <a:cxnLst/>
            <a:rect l="l" t="t" r="r" b="b"/>
            <a:pathLst>
              <a:path w="35172" h="12026" extrusionOk="0">
                <a:moveTo>
                  <a:pt x="1" y="0"/>
                </a:moveTo>
                <a:lnTo>
                  <a:pt x="35172" y="0"/>
                </a:lnTo>
                <a:lnTo>
                  <a:pt x="35172" y="12026"/>
                </a:lnTo>
                <a:lnTo>
                  <a:pt x="1" y="1202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0"/>
          <p:cNvSpPr txBox="1">
            <a:spLocks noGrp="1"/>
          </p:cNvSpPr>
          <p:nvPr>
            <p:ph type="subTitle" idx="1"/>
          </p:nvPr>
        </p:nvSpPr>
        <p:spPr>
          <a:xfrm>
            <a:off x="5626675" y="1941426"/>
            <a:ext cx="2391600" cy="466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subTitle" idx="2"/>
          </p:nvPr>
        </p:nvSpPr>
        <p:spPr>
          <a:xfrm>
            <a:off x="1129300" y="3151101"/>
            <a:ext cx="2391600" cy="468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title"/>
          </p:nvPr>
        </p:nvSpPr>
        <p:spPr>
          <a:xfrm>
            <a:off x="1125100" y="2794025"/>
            <a:ext cx="2395800" cy="2634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83" name="Google Shape;283;p20"/>
          <p:cNvSpPr txBox="1">
            <a:spLocks noGrp="1"/>
          </p:cNvSpPr>
          <p:nvPr>
            <p:ph type="title" idx="3"/>
          </p:nvPr>
        </p:nvSpPr>
        <p:spPr>
          <a:xfrm>
            <a:off x="5626675" y="1582550"/>
            <a:ext cx="2395800" cy="2652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13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/>
          <p:nvPr/>
        </p:nvSpPr>
        <p:spPr>
          <a:xfrm>
            <a:off x="0" y="4357775"/>
            <a:ext cx="6633906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355575" y="4357775"/>
            <a:ext cx="788431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1923700" y="0"/>
            <a:ext cx="7220221" cy="2724140"/>
          </a:xfrm>
          <a:custGeom>
            <a:avLst/>
            <a:gdLst/>
            <a:ahLst/>
            <a:cxnLst/>
            <a:rect l="l" t="t" r="r" b="b"/>
            <a:pathLst>
              <a:path w="52686" h="24170" extrusionOk="0">
                <a:moveTo>
                  <a:pt x="1" y="0"/>
                </a:moveTo>
                <a:lnTo>
                  <a:pt x="1" y="24170"/>
                </a:lnTo>
                <a:lnTo>
                  <a:pt x="52686" y="24170"/>
                </a:lnTo>
                <a:lnTo>
                  <a:pt x="5268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 txBox="1">
            <a:spLocks noGrp="1"/>
          </p:cNvSpPr>
          <p:nvPr>
            <p:ph type="title"/>
          </p:nvPr>
        </p:nvSpPr>
        <p:spPr>
          <a:xfrm>
            <a:off x="2951850" y="700250"/>
            <a:ext cx="3240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3"/>
          <p:cNvSpPr txBox="1">
            <a:spLocks noGrp="1"/>
          </p:cNvSpPr>
          <p:nvPr>
            <p:ph type="subTitle" idx="1"/>
          </p:nvPr>
        </p:nvSpPr>
        <p:spPr>
          <a:xfrm>
            <a:off x="2951850" y="1515875"/>
            <a:ext cx="3240300" cy="120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/>
          <p:nvPr/>
        </p:nvSpPr>
        <p:spPr>
          <a:xfrm>
            <a:off x="2510100" y="3306950"/>
            <a:ext cx="4123800" cy="9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CREDITS: This presentation template was created by Slidesgo, incluiding icons by Flaticon, and infographics &amp; images by Freepik.</a:t>
            </a:r>
            <a:endParaRPr>
              <a:solidFill>
                <a:schemeClr val="lt1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58" name="Google Shape;58;p3"/>
          <p:cNvSpPr/>
          <p:nvPr/>
        </p:nvSpPr>
        <p:spPr>
          <a:xfrm>
            <a:off x="7377200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3570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6810278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6896029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>
            <a:off x="8105579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3"/>
          <p:cNvSpPr/>
          <p:nvPr/>
        </p:nvSpPr>
        <p:spPr>
          <a:xfrm>
            <a:off x="6739789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"/>
          <p:cNvSpPr/>
          <p:nvPr/>
        </p:nvSpPr>
        <p:spPr>
          <a:xfrm>
            <a:off x="18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1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>
            <a:off x="1299972" y="1500450"/>
            <a:ext cx="490621" cy="356872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0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1"/>
          <p:cNvSpPr txBox="1">
            <a:spLocks noGrp="1"/>
          </p:cNvSpPr>
          <p:nvPr>
            <p:ph type="subTitle" idx="1"/>
          </p:nvPr>
        </p:nvSpPr>
        <p:spPr>
          <a:xfrm flipH="1">
            <a:off x="720000" y="1132375"/>
            <a:ext cx="7704000" cy="3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>
            <a:spLocks noGrp="1"/>
          </p:cNvSpPr>
          <p:nvPr>
            <p:ph type="subTitle" idx="1"/>
          </p:nvPr>
        </p:nvSpPr>
        <p:spPr>
          <a:xfrm>
            <a:off x="6416724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2"/>
          <p:cNvSpPr txBox="1">
            <a:spLocks noGrp="1"/>
          </p:cNvSpPr>
          <p:nvPr>
            <p:ph type="title"/>
          </p:nvPr>
        </p:nvSpPr>
        <p:spPr>
          <a:xfrm>
            <a:off x="6385849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0" name="Google Shape;290;p22"/>
          <p:cNvSpPr txBox="1">
            <a:spLocks noGrp="1"/>
          </p:cNvSpPr>
          <p:nvPr>
            <p:ph type="subTitle" idx="2"/>
          </p:nvPr>
        </p:nvSpPr>
        <p:spPr>
          <a:xfrm>
            <a:off x="835225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2"/>
          <p:cNvSpPr txBox="1">
            <a:spLocks noGrp="1"/>
          </p:cNvSpPr>
          <p:nvPr>
            <p:ph type="title" idx="3"/>
          </p:nvPr>
        </p:nvSpPr>
        <p:spPr>
          <a:xfrm>
            <a:off x="804350" y="17533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2" name="Google Shape;292;p22"/>
          <p:cNvSpPr txBox="1">
            <a:spLocks noGrp="1"/>
          </p:cNvSpPr>
          <p:nvPr>
            <p:ph type="subTitle" idx="4"/>
          </p:nvPr>
        </p:nvSpPr>
        <p:spPr>
          <a:xfrm>
            <a:off x="3624150" y="22831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title" idx="5"/>
          </p:nvPr>
        </p:nvSpPr>
        <p:spPr>
          <a:xfrm>
            <a:off x="3593246" y="17533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4" name="Google Shape;294;p22"/>
          <p:cNvSpPr txBox="1">
            <a:spLocks noGrp="1"/>
          </p:cNvSpPr>
          <p:nvPr>
            <p:ph type="subTitle" idx="6"/>
          </p:nvPr>
        </p:nvSpPr>
        <p:spPr>
          <a:xfrm>
            <a:off x="6416724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2"/>
          <p:cNvSpPr txBox="1">
            <a:spLocks noGrp="1"/>
          </p:cNvSpPr>
          <p:nvPr>
            <p:ph type="title" idx="7"/>
          </p:nvPr>
        </p:nvSpPr>
        <p:spPr>
          <a:xfrm>
            <a:off x="6385824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subTitle" idx="8"/>
          </p:nvPr>
        </p:nvSpPr>
        <p:spPr>
          <a:xfrm>
            <a:off x="835225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2"/>
          <p:cNvSpPr txBox="1">
            <a:spLocks noGrp="1"/>
          </p:cNvSpPr>
          <p:nvPr>
            <p:ph type="title" idx="9"/>
          </p:nvPr>
        </p:nvSpPr>
        <p:spPr>
          <a:xfrm>
            <a:off x="804325" y="3296625"/>
            <a:ext cx="1957500" cy="529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ubTitle" idx="13"/>
          </p:nvPr>
        </p:nvSpPr>
        <p:spPr>
          <a:xfrm>
            <a:off x="3624150" y="3826425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2"/>
          <p:cNvSpPr txBox="1">
            <a:spLocks noGrp="1"/>
          </p:cNvSpPr>
          <p:nvPr>
            <p:ph type="title" idx="14"/>
          </p:nvPr>
        </p:nvSpPr>
        <p:spPr>
          <a:xfrm>
            <a:off x="3593246" y="3296625"/>
            <a:ext cx="1957500" cy="529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300" name="Google Shape;300;p22"/>
          <p:cNvSpPr txBox="1">
            <a:spLocks noGrp="1"/>
          </p:cNvSpPr>
          <p:nvPr>
            <p:ph type="title" idx="1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301" name="Google Shape;301;p22"/>
          <p:cNvSpPr/>
          <p:nvPr/>
        </p:nvSpPr>
        <p:spPr>
          <a:xfrm flipH="1">
            <a:off x="-40" y="1952289"/>
            <a:ext cx="7790203" cy="131872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2"/>
          <p:cNvSpPr/>
          <p:nvPr/>
        </p:nvSpPr>
        <p:spPr>
          <a:xfrm flipH="1">
            <a:off x="933395" y="3495600"/>
            <a:ext cx="8210589" cy="131851"/>
          </a:xfrm>
          <a:custGeom>
            <a:avLst/>
            <a:gdLst/>
            <a:ahLst/>
            <a:cxnLst/>
            <a:rect l="l" t="t" r="r" b="b"/>
            <a:pathLst>
              <a:path w="42303" h="4121" extrusionOk="0">
                <a:moveTo>
                  <a:pt x="0" y="1"/>
                </a:moveTo>
                <a:lnTo>
                  <a:pt x="0" y="4120"/>
                </a:lnTo>
                <a:lnTo>
                  <a:pt x="42303" y="4120"/>
                </a:lnTo>
                <a:lnTo>
                  <a:pt x="4230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Percentages">
  <p:cSld name="CUSTOM_12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305" name="Google Shape;305;p23"/>
          <p:cNvSpPr txBox="1">
            <a:spLocks noGrp="1"/>
          </p:cNvSpPr>
          <p:nvPr>
            <p:ph type="title" idx="2" hasCustomPrompt="1"/>
          </p:nvPr>
        </p:nvSpPr>
        <p:spPr>
          <a:xfrm>
            <a:off x="2201811" y="2233575"/>
            <a:ext cx="16098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6" name="Google Shape;306;p23"/>
          <p:cNvSpPr txBox="1">
            <a:spLocks noGrp="1"/>
          </p:cNvSpPr>
          <p:nvPr>
            <p:ph type="title" idx="3" hasCustomPrompt="1"/>
          </p:nvPr>
        </p:nvSpPr>
        <p:spPr>
          <a:xfrm>
            <a:off x="5332488" y="2233575"/>
            <a:ext cx="1609800" cy="5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  <p:sp>
        <p:nvSpPr>
          <p:cNvPr id="307" name="Google Shape;307;p23"/>
          <p:cNvSpPr/>
          <p:nvPr/>
        </p:nvSpPr>
        <p:spPr>
          <a:xfrm flipH="1">
            <a:off x="-11" y="0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3"/>
          <p:cNvSpPr/>
          <p:nvPr/>
        </p:nvSpPr>
        <p:spPr>
          <a:xfrm>
            <a:off x="8355575" y="4357775"/>
            <a:ext cx="788431" cy="785368"/>
          </a:xfrm>
          <a:custGeom>
            <a:avLst/>
            <a:gdLst/>
            <a:ahLst/>
            <a:cxnLst/>
            <a:rect l="l" t="t" r="r" b="b"/>
            <a:pathLst>
              <a:path w="17241" h="16396" extrusionOk="0">
                <a:moveTo>
                  <a:pt x="0" y="1"/>
                </a:moveTo>
                <a:lnTo>
                  <a:pt x="0" y="16396"/>
                </a:lnTo>
                <a:lnTo>
                  <a:pt x="17240" y="16396"/>
                </a:lnTo>
                <a:lnTo>
                  <a:pt x="17240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3"/>
          <p:cNvSpPr/>
          <p:nvPr/>
        </p:nvSpPr>
        <p:spPr>
          <a:xfrm flipH="1">
            <a:off x="7353292" y="4786292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15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4"/>
          <p:cNvSpPr txBox="1">
            <a:spLocks noGrp="1"/>
          </p:cNvSpPr>
          <p:nvPr>
            <p:ph type="subTitle" idx="1"/>
          </p:nvPr>
        </p:nvSpPr>
        <p:spPr>
          <a:xfrm>
            <a:off x="3423600" y="1473000"/>
            <a:ext cx="2296500" cy="45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4"/>
          <p:cNvSpPr txBox="1">
            <a:spLocks noGrp="1"/>
          </p:cNvSpPr>
          <p:nvPr>
            <p:ph type="title" hasCustomPrompt="1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3" name="Google Shape;313;p24"/>
          <p:cNvSpPr txBox="1">
            <a:spLocks noGrp="1"/>
          </p:cNvSpPr>
          <p:nvPr>
            <p:ph type="subTitle" idx="2"/>
          </p:nvPr>
        </p:nvSpPr>
        <p:spPr>
          <a:xfrm>
            <a:off x="3423600" y="2688513"/>
            <a:ext cx="2296500" cy="45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4"/>
          <p:cNvSpPr txBox="1">
            <a:spLocks noGrp="1"/>
          </p:cNvSpPr>
          <p:nvPr>
            <p:ph type="title" idx="3" hasCustomPrompt="1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5" name="Google Shape;315;p24"/>
          <p:cNvSpPr txBox="1">
            <a:spLocks noGrp="1"/>
          </p:cNvSpPr>
          <p:nvPr>
            <p:ph type="subTitle" idx="4"/>
          </p:nvPr>
        </p:nvSpPr>
        <p:spPr>
          <a:xfrm>
            <a:off x="3423750" y="3904025"/>
            <a:ext cx="2296500" cy="45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24"/>
          <p:cNvSpPr txBox="1">
            <a:spLocks noGrp="1"/>
          </p:cNvSpPr>
          <p:nvPr>
            <p:ph type="title" idx="5" hasCustomPrompt="1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17" name="Google Shape;317;p24"/>
          <p:cNvSpPr/>
          <p:nvPr/>
        </p:nvSpPr>
        <p:spPr>
          <a:xfrm>
            <a:off x="7377200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4"/>
          <p:cNvSpPr/>
          <p:nvPr/>
        </p:nvSpPr>
        <p:spPr>
          <a:xfrm>
            <a:off x="3570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4"/>
          <p:cNvSpPr/>
          <p:nvPr/>
        </p:nvSpPr>
        <p:spPr>
          <a:xfrm>
            <a:off x="6810278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4"/>
          <p:cNvSpPr/>
          <p:nvPr/>
        </p:nvSpPr>
        <p:spPr>
          <a:xfrm>
            <a:off x="6896029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4"/>
          <p:cNvSpPr/>
          <p:nvPr/>
        </p:nvSpPr>
        <p:spPr>
          <a:xfrm>
            <a:off x="8105579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rgbClr val="FFFFFF">
              <a:alpha val="564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4"/>
          <p:cNvSpPr/>
          <p:nvPr/>
        </p:nvSpPr>
        <p:spPr>
          <a:xfrm>
            <a:off x="6739789" y="3268775"/>
            <a:ext cx="1104128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4"/>
          <p:cNvSpPr/>
          <p:nvPr/>
        </p:nvSpPr>
        <p:spPr>
          <a:xfrm>
            <a:off x="18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rgbClr val="FFFFFF">
              <a:alpha val="501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4"/>
          <p:cNvSpPr/>
          <p:nvPr/>
        </p:nvSpPr>
        <p:spPr>
          <a:xfrm>
            <a:off x="1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1299972" y="1500450"/>
            <a:ext cx="490621" cy="356872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0" y="3268775"/>
            <a:ext cx="667651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7960123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7173125" y="912516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7173125" y="2089940"/>
            <a:ext cx="1970757" cy="356858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>
            <a:off x="0" y="2089940"/>
            <a:ext cx="552969" cy="356858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8773245" y="1500456"/>
            <a:ext cx="370618" cy="356858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/>
          <p:nvPr/>
        </p:nvSpPr>
        <p:spPr>
          <a:xfrm>
            <a:off x="8039723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4"/>
          <p:cNvSpPr/>
          <p:nvPr/>
        </p:nvSpPr>
        <p:spPr>
          <a:xfrm>
            <a:off x="7555951" y="3858262"/>
            <a:ext cx="1587922" cy="355315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4446202"/>
            <a:ext cx="1183740" cy="356858"/>
          </a:xfrm>
          <a:custGeom>
            <a:avLst/>
            <a:gdLst/>
            <a:ahLst/>
            <a:cxnLst/>
            <a:rect l="l" t="t" r="r" b="b"/>
            <a:pathLst>
              <a:path w="9205" h="2775" extrusionOk="0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0" y="3858262"/>
            <a:ext cx="1970757" cy="355315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"/>
          <p:cNvSpPr/>
          <p:nvPr/>
        </p:nvSpPr>
        <p:spPr>
          <a:xfrm>
            <a:off x="2325759" y="3858262"/>
            <a:ext cx="866747" cy="355315"/>
          </a:xfrm>
          <a:custGeom>
            <a:avLst/>
            <a:gdLst/>
            <a:ahLst/>
            <a:cxnLst/>
            <a:rect l="l" t="t" r="r" b="b"/>
            <a:pathLst>
              <a:path w="6740" h="2763" extrusionOk="0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4"/>
          <p:cNvSpPr/>
          <p:nvPr/>
        </p:nvSpPr>
        <p:spPr>
          <a:xfrm>
            <a:off x="0" y="2679300"/>
            <a:ext cx="148591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"/>
          <p:cNvSpPr/>
          <p:nvPr/>
        </p:nvSpPr>
        <p:spPr>
          <a:xfrm>
            <a:off x="896262" y="3268778"/>
            <a:ext cx="370618" cy="355443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0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359324" y="912525"/>
            <a:ext cx="1228595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5395565" y="323033"/>
            <a:ext cx="2171240" cy="355315"/>
          </a:xfrm>
          <a:custGeom>
            <a:avLst/>
            <a:gdLst/>
            <a:ahLst/>
            <a:cxnLst/>
            <a:rect l="l" t="t" r="r" b="b"/>
            <a:pathLst>
              <a:path w="16884" h="2763" extrusionOk="0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5729396" y="3858262"/>
            <a:ext cx="1600139" cy="355315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1577072" y="4446200"/>
            <a:ext cx="3118770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4"/>
          <p:cNvSpPr txBox="1">
            <a:spLocks noGrp="1"/>
          </p:cNvSpPr>
          <p:nvPr>
            <p:ph type="title" idx="2" hasCustomPrompt="1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500"/>
              <a:buFont typeface="Overpass Mono"/>
              <a:buNone/>
              <a:defRPr sz="12500" b="1">
                <a:latin typeface="Overpass Mono"/>
                <a:ea typeface="Overpass Mono"/>
                <a:cs typeface="Overpass Mono"/>
                <a:sym typeface="Overpass Mono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1515825"/>
            <a:ext cx="2943127" cy="241405"/>
          </a:xfrm>
          <a:custGeom>
            <a:avLst/>
            <a:gdLst/>
            <a:ahLst/>
            <a:cxnLst/>
            <a:rect l="l" t="t" r="r" b="b"/>
            <a:pathLst>
              <a:path w="146079" h="5859" extrusionOk="0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 txBox="1">
            <a:spLocks noGrp="1"/>
          </p:cNvSpPr>
          <p:nvPr>
            <p:ph type="body" idx="1"/>
          </p:nvPr>
        </p:nvSpPr>
        <p:spPr>
          <a:xfrm>
            <a:off x="609499" y="1973025"/>
            <a:ext cx="351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aleway SemiBold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 sz="1600"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 sz="1600"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 sz="1600"/>
            </a:lvl9pPr>
          </a:lstStyle>
          <a:p>
            <a:endParaRPr/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560825" y="1168325"/>
            <a:ext cx="35613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subTitle" idx="1"/>
          </p:nvPr>
        </p:nvSpPr>
        <p:spPr>
          <a:xfrm>
            <a:off x="277357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title" idx="2"/>
          </p:nvPr>
        </p:nvSpPr>
        <p:spPr>
          <a:xfrm>
            <a:off x="2646050" y="2523698"/>
            <a:ext cx="2481300" cy="52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subTitle" idx="3"/>
          </p:nvPr>
        </p:nvSpPr>
        <p:spPr>
          <a:xfrm>
            <a:off x="6070225" y="3109000"/>
            <a:ext cx="22266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6"/>
          <p:cNvSpPr txBox="1">
            <a:spLocks noGrp="1"/>
          </p:cNvSpPr>
          <p:nvPr>
            <p:ph type="title" idx="4"/>
          </p:nvPr>
        </p:nvSpPr>
        <p:spPr>
          <a:xfrm>
            <a:off x="5942650" y="2523676"/>
            <a:ext cx="2481300" cy="524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8" name="Google Shape;98;p6"/>
          <p:cNvSpPr/>
          <p:nvPr/>
        </p:nvSpPr>
        <p:spPr>
          <a:xfrm flipH="1">
            <a:off x="7772389" y="0"/>
            <a:ext cx="1371614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subTitle" idx="1"/>
          </p:nvPr>
        </p:nvSpPr>
        <p:spPr>
          <a:xfrm flipH="1">
            <a:off x="1456725" y="1617100"/>
            <a:ext cx="1960800" cy="103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8"/>
          <p:cNvSpPr/>
          <p:nvPr/>
        </p:nvSpPr>
        <p:spPr>
          <a:xfrm>
            <a:off x="0" y="2689849"/>
            <a:ext cx="2770896" cy="1033530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/>
          <p:cNvSpPr/>
          <p:nvPr/>
        </p:nvSpPr>
        <p:spPr>
          <a:xfrm>
            <a:off x="0" y="0"/>
            <a:ext cx="1278158" cy="442823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dea principal">
  <p:cSld name="MAIN_POINT_1">
    <p:bg>
      <p:bgPr>
        <a:solidFill>
          <a:schemeClr val="dk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/>
          <p:nvPr/>
        </p:nvSpPr>
        <p:spPr>
          <a:xfrm flipH="1">
            <a:off x="27" y="323033"/>
            <a:ext cx="1183740" cy="355315"/>
          </a:xfrm>
          <a:custGeom>
            <a:avLst/>
            <a:gdLst/>
            <a:ahLst/>
            <a:cxnLst/>
            <a:rect l="l" t="t" r="r" b="b"/>
            <a:pathLst>
              <a:path w="9205" h="2763" extrusionOk="0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9"/>
          <p:cNvSpPr/>
          <p:nvPr/>
        </p:nvSpPr>
        <p:spPr>
          <a:xfrm flipH="1">
            <a:off x="3" y="912525"/>
            <a:ext cx="3076570" cy="355301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"/>
          <p:cNvSpPr/>
          <p:nvPr/>
        </p:nvSpPr>
        <p:spPr>
          <a:xfrm flipH="1">
            <a:off x="-4" y="2089950"/>
            <a:ext cx="1766704" cy="356851"/>
          </a:xfrm>
          <a:custGeom>
            <a:avLst/>
            <a:gdLst/>
            <a:ahLst/>
            <a:cxnLst/>
            <a:rect l="l" t="t" r="r" b="b"/>
            <a:pathLst>
              <a:path w="15325" h="2775" extrusionOk="0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9"/>
          <p:cNvSpPr/>
          <p:nvPr/>
        </p:nvSpPr>
        <p:spPr>
          <a:xfrm flipH="1">
            <a:off x="6715125" y="2089950"/>
            <a:ext cx="2071751" cy="356851"/>
          </a:xfrm>
          <a:custGeom>
            <a:avLst/>
            <a:gdLst/>
            <a:ahLst/>
            <a:cxnLst/>
            <a:rect l="l" t="t" r="r" b="b"/>
            <a:pathLst>
              <a:path w="4300" h="2775" extrusionOk="0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9"/>
          <p:cNvSpPr/>
          <p:nvPr/>
        </p:nvSpPr>
        <p:spPr>
          <a:xfrm flipH="1">
            <a:off x="1229469" y="1500450"/>
            <a:ext cx="1104154" cy="356872"/>
          </a:xfrm>
          <a:custGeom>
            <a:avLst/>
            <a:gdLst/>
            <a:ahLst/>
            <a:cxnLst/>
            <a:rect l="l" t="t" r="r" b="b"/>
            <a:pathLst>
              <a:path w="18027" h="2775" extrusionOk="0">
                <a:moveTo>
                  <a:pt x="0" y="0"/>
                </a:moveTo>
                <a:lnTo>
                  <a:pt x="0" y="2774"/>
                </a:lnTo>
                <a:lnTo>
                  <a:pt x="18026" y="2774"/>
                </a:lnTo>
                <a:lnTo>
                  <a:pt x="1802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9"/>
          <p:cNvSpPr/>
          <p:nvPr/>
        </p:nvSpPr>
        <p:spPr>
          <a:xfrm flipH="1">
            <a:off x="66" y="2679300"/>
            <a:ext cx="2247805" cy="355450"/>
          </a:xfrm>
          <a:custGeom>
            <a:avLst/>
            <a:gdLst/>
            <a:ahLst/>
            <a:cxnLst/>
            <a:rect l="l" t="t" r="r" b="b"/>
            <a:pathLst>
              <a:path w="12872" h="2764" extrusionOk="0">
                <a:moveTo>
                  <a:pt x="1" y="1"/>
                </a:moveTo>
                <a:lnTo>
                  <a:pt x="1" y="2763"/>
                </a:lnTo>
                <a:lnTo>
                  <a:pt x="12871" y="2763"/>
                </a:lnTo>
                <a:lnTo>
                  <a:pt x="12871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9"/>
          <p:cNvSpPr/>
          <p:nvPr/>
        </p:nvSpPr>
        <p:spPr>
          <a:xfrm flipH="1">
            <a:off x="23" y="1500450"/>
            <a:ext cx="1038298" cy="356872"/>
          </a:xfrm>
          <a:custGeom>
            <a:avLst/>
            <a:gdLst/>
            <a:ahLst/>
            <a:cxnLst/>
            <a:rect l="l" t="t" r="r" b="b"/>
            <a:pathLst>
              <a:path w="2882" h="2775" extrusionOk="0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9"/>
          <p:cNvSpPr/>
          <p:nvPr/>
        </p:nvSpPr>
        <p:spPr>
          <a:xfrm flipH="1">
            <a:off x="29" y="3268778"/>
            <a:ext cx="1104138" cy="355443"/>
          </a:xfrm>
          <a:custGeom>
            <a:avLst/>
            <a:gdLst/>
            <a:ahLst/>
            <a:cxnLst/>
            <a:rect l="l" t="t" r="r" b="b"/>
            <a:pathLst>
              <a:path w="8586" h="2764" extrusionOk="0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rgbClr val="FFFFFF">
              <a:alpha val="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 flipH="1">
            <a:off x="1299941" y="3268775"/>
            <a:ext cx="490759" cy="355450"/>
          </a:xfrm>
          <a:custGeom>
            <a:avLst/>
            <a:gdLst/>
            <a:ahLst/>
            <a:cxnLst/>
            <a:rect l="l" t="t" r="r" b="b"/>
            <a:pathLst>
              <a:path w="18396" h="2764" extrusionOk="0">
                <a:moveTo>
                  <a:pt x="1" y="1"/>
                </a:moveTo>
                <a:lnTo>
                  <a:pt x="1" y="2763"/>
                </a:lnTo>
                <a:lnTo>
                  <a:pt x="18396" y="2763"/>
                </a:lnTo>
                <a:lnTo>
                  <a:pt x="18396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/>
          <p:cNvSpPr/>
          <p:nvPr/>
        </p:nvSpPr>
        <p:spPr>
          <a:xfrm flipH="1">
            <a:off x="13" y="3858250"/>
            <a:ext cx="1457311" cy="355322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/>
          <p:cNvSpPr/>
          <p:nvPr/>
        </p:nvSpPr>
        <p:spPr>
          <a:xfrm flipH="1">
            <a:off x="7377202" y="3858250"/>
            <a:ext cx="1766704" cy="355322"/>
          </a:xfrm>
          <a:custGeom>
            <a:avLst/>
            <a:gdLst/>
            <a:ahLst/>
            <a:cxnLst/>
            <a:rect l="l" t="t" r="r" b="b"/>
            <a:pathLst>
              <a:path w="15325" h="2763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/>
          <p:cNvSpPr/>
          <p:nvPr/>
        </p:nvSpPr>
        <p:spPr>
          <a:xfrm flipH="1">
            <a:off x="7488607" y="2679300"/>
            <a:ext cx="1655292" cy="355450"/>
          </a:xfrm>
          <a:custGeom>
            <a:avLst/>
            <a:gdLst/>
            <a:ahLst/>
            <a:cxnLst/>
            <a:rect l="l" t="t" r="r" b="b"/>
            <a:pathLst>
              <a:path w="15325" h="2764" extrusionOk="0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9"/>
          <p:cNvSpPr/>
          <p:nvPr/>
        </p:nvSpPr>
        <p:spPr>
          <a:xfrm flipH="1">
            <a:off x="8105584" y="3268775"/>
            <a:ext cx="1038298" cy="355450"/>
          </a:xfrm>
          <a:custGeom>
            <a:avLst/>
            <a:gdLst/>
            <a:ahLst/>
            <a:cxnLst/>
            <a:rect l="l" t="t" r="r" b="b"/>
            <a:pathLst>
              <a:path w="2882" h="2764" extrusionOk="0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 flipH="1">
            <a:off x="8039752" y="1500456"/>
            <a:ext cx="1104138" cy="356858"/>
          </a:xfrm>
          <a:custGeom>
            <a:avLst/>
            <a:gdLst/>
            <a:ahLst/>
            <a:cxnLst/>
            <a:rect l="l" t="t" r="r" b="b"/>
            <a:pathLst>
              <a:path w="8586" h="2775" extrusionOk="0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"/>
          <p:cNvSpPr/>
          <p:nvPr/>
        </p:nvSpPr>
        <p:spPr>
          <a:xfrm flipH="1">
            <a:off x="5478250" y="1500456"/>
            <a:ext cx="2365680" cy="356858"/>
          </a:xfrm>
          <a:custGeom>
            <a:avLst/>
            <a:gdLst/>
            <a:ahLst/>
            <a:cxnLst/>
            <a:rect l="l" t="t" r="r" b="b"/>
            <a:pathLst>
              <a:path w="18396" h="2775" extrusionOk="0">
                <a:moveTo>
                  <a:pt x="0" y="0"/>
                </a:moveTo>
                <a:lnTo>
                  <a:pt x="0" y="2774"/>
                </a:lnTo>
                <a:lnTo>
                  <a:pt x="18396" y="2774"/>
                </a:lnTo>
                <a:lnTo>
                  <a:pt x="18396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9"/>
          <p:cNvSpPr/>
          <p:nvPr/>
        </p:nvSpPr>
        <p:spPr>
          <a:xfrm flipH="1">
            <a:off x="6896105" y="912525"/>
            <a:ext cx="2247799" cy="355301"/>
          </a:xfrm>
          <a:custGeom>
            <a:avLst/>
            <a:gdLst/>
            <a:ahLst/>
            <a:cxnLst/>
            <a:rect l="l" t="t" r="r" b="b"/>
            <a:pathLst>
              <a:path w="12348" h="2763" extrusionOk="0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9"/>
          <p:cNvSpPr/>
          <p:nvPr/>
        </p:nvSpPr>
        <p:spPr>
          <a:xfrm flipH="1">
            <a:off x="3895732" y="323025"/>
            <a:ext cx="4819643" cy="355322"/>
          </a:xfrm>
          <a:custGeom>
            <a:avLst/>
            <a:gdLst/>
            <a:ahLst/>
            <a:cxnLst/>
            <a:rect l="l" t="t" r="r" b="b"/>
            <a:pathLst>
              <a:path w="18087" h="2763" extrusionOk="0">
                <a:moveTo>
                  <a:pt x="1" y="0"/>
                </a:moveTo>
                <a:lnTo>
                  <a:pt x="1" y="2762"/>
                </a:lnTo>
                <a:lnTo>
                  <a:pt x="18087" y="2762"/>
                </a:lnTo>
                <a:lnTo>
                  <a:pt x="18087" y="0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9"/>
          <p:cNvSpPr/>
          <p:nvPr/>
        </p:nvSpPr>
        <p:spPr>
          <a:xfrm flipH="1">
            <a:off x="2611243" y="4446200"/>
            <a:ext cx="6532757" cy="356851"/>
          </a:xfrm>
          <a:custGeom>
            <a:avLst/>
            <a:gdLst/>
            <a:ahLst/>
            <a:cxnLst/>
            <a:rect l="l" t="t" r="r" b="b"/>
            <a:pathLst>
              <a:path w="16884" h="2775" extrusionOk="0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rgbClr val="FFFFFF">
              <a:alpha val="62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2094068" y="1123143"/>
            <a:ext cx="4955589" cy="3012341"/>
          </a:xfrm>
          <a:custGeom>
            <a:avLst/>
            <a:gdLst/>
            <a:ahLst/>
            <a:cxnLst/>
            <a:rect l="l" t="t" r="r" b="b"/>
            <a:pathLst>
              <a:path w="151663" h="92191" extrusionOk="0">
                <a:moveTo>
                  <a:pt x="0" y="0"/>
                </a:moveTo>
                <a:lnTo>
                  <a:pt x="0" y="92190"/>
                </a:lnTo>
                <a:lnTo>
                  <a:pt x="151662" y="92190"/>
                </a:lnTo>
                <a:lnTo>
                  <a:pt x="15166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4277738" y="1545725"/>
            <a:ext cx="191018" cy="298421"/>
          </a:xfrm>
          <a:custGeom>
            <a:avLst/>
            <a:gdLst/>
            <a:ahLst/>
            <a:cxnLst/>
            <a:rect l="l" t="t" r="r" b="b"/>
            <a:pathLst>
              <a:path w="5846" h="9133" extrusionOk="0">
                <a:moveTo>
                  <a:pt x="4560" y="1"/>
                </a:moveTo>
                <a:lnTo>
                  <a:pt x="0" y="4573"/>
                </a:lnTo>
                <a:lnTo>
                  <a:pt x="4560" y="9133"/>
                </a:lnTo>
                <a:lnTo>
                  <a:pt x="5846" y="7847"/>
                </a:lnTo>
                <a:lnTo>
                  <a:pt x="2572" y="4573"/>
                </a:lnTo>
                <a:lnTo>
                  <a:pt x="5846" y="1287"/>
                </a:lnTo>
                <a:lnTo>
                  <a:pt x="456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9"/>
          <p:cNvSpPr/>
          <p:nvPr/>
        </p:nvSpPr>
        <p:spPr>
          <a:xfrm>
            <a:off x="4674543" y="1545725"/>
            <a:ext cx="191443" cy="298421"/>
          </a:xfrm>
          <a:custGeom>
            <a:avLst/>
            <a:gdLst/>
            <a:ahLst/>
            <a:cxnLst/>
            <a:rect l="l" t="t" r="r" b="b"/>
            <a:pathLst>
              <a:path w="5859" h="9133" extrusionOk="0">
                <a:moveTo>
                  <a:pt x="1286" y="1"/>
                </a:moveTo>
                <a:lnTo>
                  <a:pt x="0" y="1287"/>
                </a:lnTo>
                <a:lnTo>
                  <a:pt x="3287" y="4573"/>
                </a:lnTo>
                <a:lnTo>
                  <a:pt x="0" y="7847"/>
                </a:lnTo>
                <a:lnTo>
                  <a:pt x="1286" y="9133"/>
                </a:lnTo>
                <a:lnTo>
                  <a:pt x="5858" y="4573"/>
                </a:lnTo>
                <a:lnTo>
                  <a:pt x="128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"/>
          <p:cNvSpPr/>
          <p:nvPr/>
        </p:nvSpPr>
        <p:spPr>
          <a:xfrm>
            <a:off x="4508031" y="1516154"/>
            <a:ext cx="127236" cy="357955"/>
          </a:xfrm>
          <a:custGeom>
            <a:avLst/>
            <a:gdLst/>
            <a:ahLst/>
            <a:cxnLst/>
            <a:rect l="l" t="t" r="r" b="b"/>
            <a:pathLst>
              <a:path w="3894" h="10955" extrusionOk="0">
                <a:moveTo>
                  <a:pt x="2108" y="1"/>
                </a:moveTo>
                <a:lnTo>
                  <a:pt x="1" y="10597"/>
                </a:lnTo>
                <a:lnTo>
                  <a:pt x="1786" y="10955"/>
                </a:lnTo>
                <a:lnTo>
                  <a:pt x="3894" y="358"/>
                </a:lnTo>
                <a:lnTo>
                  <a:pt x="210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9"/>
          <p:cNvSpPr/>
          <p:nvPr/>
        </p:nvSpPr>
        <p:spPr>
          <a:xfrm flipH="1">
            <a:off x="1647812" y="3858250"/>
            <a:ext cx="1766688" cy="355322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6667517" y="3268775"/>
            <a:ext cx="1246883" cy="355450"/>
          </a:xfrm>
          <a:custGeom>
            <a:avLst/>
            <a:gdLst/>
            <a:ahLst/>
            <a:cxnLst/>
            <a:rect l="l" t="t" r="r" b="b"/>
            <a:pathLst>
              <a:path w="18027" h="2764" extrusionOk="0">
                <a:moveTo>
                  <a:pt x="1" y="1"/>
                </a:moveTo>
                <a:lnTo>
                  <a:pt x="1" y="2763"/>
                </a:lnTo>
                <a:lnTo>
                  <a:pt x="18027" y="2763"/>
                </a:lnTo>
                <a:lnTo>
                  <a:pt x="1802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5729417" y="912525"/>
            <a:ext cx="985703" cy="355301"/>
          </a:xfrm>
          <a:custGeom>
            <a:avLst/>
            <a:gdLst/>
            <a:ahLst/>
            <a:cxnLst/>
            <a:rect l="l" t="t" r="r" b="b"/>
            <a:pathLst>
              <a:path w="12443" h="2763" extrusionOk="0">
                <a:moveTo>
                  <a:pt x="1" y="0"/>
                </a:moveTo>
                <a:lnTo>
                  <a:pt x="1" y="2762"/>
                </a:lnTo>
                <a:lnTo>
                  <a:pt x="12443" y="2762"/>
                </a:lnTo>
                <a:lnTo>
                  <a:pt x="1244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 flipH="1">
            <a:off x="2521800" y="2340324"/>
            <a:ext cx="4100400" cy="8085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 Mono"/>
              <a:buNone/>
              <a:defRPr sz="1600" b="1">
                <a:solidFill>
                  <a:schemeClr val="dk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title"/>
          </p:nvPr>
        </p:nvSpPr>
        <p:spPr>
          <a:xfrm>
            <a:off x="2521800" y="3221225"/>
            <a:ext cx="4100400" cy="402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dk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"/>
          <p:cNvSpPr txBox="1">
            <a:spLocks noGrp="1"/>
          </p:cNvSpPr>
          <p:nvPr>
            <p:ph type="subTitle" idx="1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137" name="Google Shape;137;p10"/>
          <p:cNvSpPr/>
          <p:nvPr/>
        </p:nvSpPr>
        <p:spPr>
          <a:xfrm>
            <a:off x="6419025" y="1575200"/>
            <a:ext cx="2725105" cy="24089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0" y="4700673"/>
            <a:ext cx="1675636" cy="442823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2800" b="1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8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28" name="Google Shape;328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cheerful-woman-writing-documents_1372780.htm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cheerful-woman-writing-documents_1372780.htm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7"/>
          <p:cNvSpPr txBox="1">
            <a:spLocks noGrp="1"/>
          </p:cNvSpPr>
          <p:nvPr>
            <p:ph type="ctrTitle"/>
          </p:nvPr>
        </p:nvSpPr>
        <p:spPr>
          <a:xfrm>
            <a:off x="405755" y="1501393"/>
            <a:ext cx="8683026" cy="19104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r>
              <a:rPr lang="en" sz="4800" dirty="0"/>
              <a:t>SOCKETS VS </a:t>
            </a:r>
            <a:br>
              <a:rPr lang="en" sz="4800" dirty="0"/>
            </a:br>
            <a:r>
              <a:rPr lang="en" sz="4800" dirty="0"/>
              <a:t>WEBSOCKETS VS </a:t>
            </a:r>
            <a:br>
              <a:rPr lang="en" sz="4800" dirty="0"/>
            </a:br>
            <a:r>
              <a:rPr lang="en" sz="4800"/>
              <a:t>SERVER-SENT EVENTS</a:t>
            </a:r>
          </a:p>
        </p:txBody>
      </p:sp>
      <p:sp>
        <p:nvSpPr>
          <p:cNvPr id="335" name="Google Shape;335;p27"/>
          <p:cNvSpPr txBox="1">
            <a:spLocks noGrp="1"/>
          </p:cNvSpPr>
          <p:nvPr>
            <p:ph type="subTitle" idx="1"/>
          </p:nvPr>
        </p:nvSpPr>
        <p:spPr>
          <a:xfrm>
            <a:off x="510371" y="3552510"/>
            <a:ext cx="8520600" cy="792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dk2"/>
                </a:solidFill>
              </a:rPr>
              <a:t>Victor Manuel Albornoz Panti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5247750" y="2169550"/>
            <a:ext cx="2846494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 err="1"/>
              <a:t>Routeros</a:t>
            </a:r>
            <a:r>
              <a:rPr lang="en" dirty="0"/>
              <a:t> Api </a:t>
            </a:r>
            <a:r>
              <a:rPr lang="en" dirty="0" err="1"/>
              <a:t>utiliza</a:t>
            </a:r>
            <a:r>
              <a:rPr lang="en" dirty="0"/>
              <a:t> la </a:t>
            </a:r>
            <a:r>
              <a:rPr lang="en" dirty="0" err="1"/>
              <a:t>librería</a:t>
            </a:r>
            <a:r>
              <a:rPr lang="en" dirty="0"/>
              <a:t> socket para </a:t>
            </a:r>
            <a:r>
              <a:rPr lang="en" dirty="0" err="1"/>
              <a:t>establecer</a:t>
            </a:r>
            <a:r>
              <a:rPr lang="en" dirty="0"/>
              <a:t>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conexión</a:t>
            </a:r>
            <a:r>
              <a:rPr lang="en" dirty="0"/>
              <a:t> de red con </a:t>
            </a:r>
            <a:r>
              <a:rPr lang="en" dirty="0" err="1"/>
              <a:t>el</a:t>
            </a:r>
            <a:r>
              <a:rPr lang="en" dirty="0"/>
              <a:t> </a:t>
            </a:r>
            <a:r>
              <a:rPr lang="en" dirty="0" err="1"/>
              <a:t>dispositivo</a:t>
            </a:r>
            <a:r>
              <a:rPr lang="en" dirty="0"/>
              <a:t> </a:t>
            </a:r>
            <a:r>
              <a:rPr lang="en" dirty="0" err="1"/>
              <a:t>MikroTik</a:t>
            </a:r>
            <a:r>
              <a:rPr lang="en" dirty="0"/>
              <a:t> </a:t>
            </a:r>
            <a:r>
              <a:rPr lang="en" dirty="0" err="1"/>
              <a:t>RouterOS</a:t>
            </a:r>
            <a:r>
              <a:rPr lang="en" dirty="0"/>
              <a:t> y </a:t>
            </a:r>
            <a:r>
              <a:rPr lang="en" dirty="0" err="1"/>
              <a:t>gestionar</a:t>
            </a:r>
            <a:r>
              <a:rPr lang="en" dirty="0"/>
              <a:t> la </a:t>
            </a:r>
            <a:r>
              <a:rPr lang="en" dirty="0" err="1"/>
              <a:t>comunicación</a:t>
            </a:r>
            <a:r>
              <a:rPr lang="en" dirty="0"/>
              <a:t> a </a:t>
            </a:r>
            <a:r>
              <a:rPr lang="en" dirty="0" err="1"/>
              <a:t>través</a:t>
            </a:r>
            <a:r>
              <a:rPr lang="en" dirty="0"/>
              <a:t> del </a:t>
            </a:r>
            <a:r>
              <a:rPr lang="en" dirty="0" err="1"/>
              <a:t>protocolo</a:t>
            </a:r>
            <a:r>
              <a:rPr lang="en" dirty="0"/>
              <a:t> API de </a:t>
            </a:r>
            <a:r>
              <a:rPr lang="en" dirty="0" err="1"/>
              <a:t>MikroTik</a:t>
            </a:r>
            <a:r>
              <a:rPr lang="en" dirty="0"/>
              <a:t>.</a:t>
            </a:r>
            <a:endParaRPr lang="es-E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RouterosApi</a:t>
            </a:r>
            <a:endParaRPr lang="en"/>
          </a:p>
        </p:txBody>
      </p:sp>
      <p:pic>
        <p:nvPicPr>
          <p:cNvPr id="2" name="Imagen 1" descr="Texto&#10;&#10;Descripción generada automáticamente">
            <a:extLst>
              <a:ext uri="{FF2B5EF4-FFF2-40B4-BE49-F238E27FC236}">
                <a16:creationId xmlns:a16="http://schemas.microsoft.com/office/drawing/2014/main" id="{405A235C-6A32-A5B8-92DA-0D803DD64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23" y="1827700"/>
            <a:ext cx="4770407" cy="135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672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err="1"/>
              <a:t>RouterosApi</a:t>
            </a:r>
            <a:endParaRPr lang="en"/>
          </a:p>
        </p:txBody>
      </p:sp>
      <p:pic>
        <p:nvPicPr>
          <p:cNvPr id="5" name="Imagen 4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6D1E29D5-C08E-4825-66D2-59D3992A6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79" y="1044152"/>
            <a:ext cx="3699710" cy="1569297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F105D6B-6829-04F0-46E3-757FF7BFFA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1447" y="1043179"/>
            <a:ext cx="4686299" cy="1559206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BAE9CFD7-F2A0-E2CE-5899-160D1F4D1F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0852" y="2732374"/>
            <a:ext cx="3567363" cy="22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46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r>
              <a:rPr lang="en" dirty="0"/>
              <a:t>¿Que es un WebSocket?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82978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5247750" y="2169550"/>
            <a:ext cx="24675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Es un </a:t>
            </a:r>
            <a:r>
              <a:rPr lang="en" err="1"/>
              <a:t>protocolo</a:t>
            </a:r>
            <a:r>
              <a:rPr lang="en" dirty="0"/>
              <a:t> de </a:t>
            </a:r>
            <a:r>
              <a:rPr lang="en" err="1"/>
              <a:t>comunicacion</a:t>
            </a:r>
            <a:r>
              <a:rPr lang="en" dirty="0"/>
              <a:t> </a:t>
            </a:r>
            <a:r>
              <a:rPr lang="en" err="1"/>
              <a:t>bidireccional</a:t>
            </a:r>
            <a:r>
              <a:rPr lang="en" dirty="0"/>
              <a:t> </a:t>
            </a:r>
            <a:r>
              <a:rPr lang="en" err="1"/>
              <a:t>en</a:t>
            </a:r>
            <a:r>
              <a:rPr lang="en" dirty="0"/>
              <a:t> </a:t>
            </a:r>
            <a:r>
              <a:rPr lang="en" err="1"/>
              <a:t>tiempo</a:t>
            </a:r>
            <a:r>
              <a:rPr lang="en" dirty="0"/>
              <a:t> real que </a:t>
            </a:r>
            <a:r>
              <a:rPr lang="en" err="1"/>
              <a:t>permite</a:t>
            </a:r>
            <a:r>
              <a:rPr lang="en" dirty="0"/>
              <a:t> la </a:t>
            </a:r>
            <a:r>
              <a:rPr lang="en" err="1"/>
              <a:t>transferencia</a:t>
            </a:r>
            <a:r>
              <a:rPr lang="en"/>
              <a:t> de datos entre un servidor y un cliente.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¿Que es un WebSocket?</a:t>
            </a:r>
            <a:endParaRPr dirty="0"/>
          </a:p>
        </p:txBody>
      </p:sp>
      <p:sp>
        <p:nvSpPr>
          <p:cNvPr id="533" name="Google Shape;533;p41"/>
          <p:cNvSpPr/>
          <p:nvPr/>
        </p:nvSpPr>
        <p:spPr>
          <a:xfrm>
            <a:off x="1446694" y="1813149"/>
            <a:ext cx="3177932" cy="1384338"/>
          </a:xfrm>
          <a:custGeom>
            <a:avLst/>
            <a:gdLst/>
            <a:ahLst/>
            <a:cxnLst/>
            <a:rect l="l" t="t" r="r" b="b"/>
            <a:pathLst>
              <a:path w="228546" h="197765" extrusionOk="0">
                <a:moveTo>
                  <a:pt x="1" y="0"/>
                </a:moveTo>
                <a:lnTo>
                  <a:pt x="1" y="197765"/>
                </a:lnTo>
                <a:lnTo>
                  <a:pt x="228546" y="197765"/>
                </a:lnTo>
                <a:lnTo>
                  <a:pt x="22854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 descr="Logotipo&#10;&#10;Descripción generada automáticamente">
            <a:extLst>
              <a:ext uri="{FF2B5EF4-FFF2-40B4-BE49-F238E27FC236}">
                <a16:creationId xmlns:a16="http://schemas.microsoft.com/office/drawing/2014/main" id="{118170B7-94F2-5C29-0F5B-14F27FAD7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372" y="1972747"/>
            <a:ext cx="2851484" cy="10708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CONCEPTOS</a:t>
            </a:r>
            <a:endParaRPr/>
          </a:p>
        </p:txBody>
      </p:sp>
      <p:sp>
        <p:nvSpPr>
          <p:cNvPr id="387" name="Google Shape;387;p34"/>
          <p:cNvSpPr/>
          <p:nvPr/>
        </p:nvSpPr>
        <p:spPr>
          <a:xfrm flipH="1">
            <a:off x="7903705" y="1829925"/>
            <a:ext cx="407895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4"/>
          <p:cNvSpPr/>
          <p:nvPr/>
        </p:nvSpPr>
        <p:spPr>
          <a:xfrm flipH="1">
            <a:off x="1187626" y="3498350"/>
            <a:ext cx="218403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4"/>
          <p:cNvSpPr/>
          <p:nvPr/>
        </p:nvSpPr>
        <p:spPr>
          <a:xfrm flipH="1">
            <a:off x="1082114" y="2126750"/>
            <a:ext cx="323913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4"/>
          <p:cNvSpPr/>
          <p:nvPr/>
        </p:nvSpPr>
        <p:spPr>
          <a:xfrm>
            <a:off x="7737303" y="3498350"/>
            <a:ext cx="407888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4"/>
          <p:cNvSpPr/>
          <p:nvPr/>
        </p:nvSpPr>
        <p:spPr>
          <a:xfrm flipH="1">
            <a:off x="7734270" y="2126750"/>
            <a:ext cx="218409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4"/>
          <p:cNvSpPr/>
          <p:nvPr/>
        </p:nvSpPr>
        <p:spPr>
          <a:xfrm flipH="1">
            <a:off x="637061" y="2424475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4"/>
          <p:cNvSpPr/>
          <p:nvPr/>
        </p:nvSpPr>
        <p:spPr>
          <a:xfrm rot="-5400000" flipH="1">
            <a:off x="1333500" y="18299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4"/>
          <p:cNvSpPr txBox="1">
            <a:spLocks noGrp="1"/>
          </p:cNvSpPr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Cliente</a:t>
            </a:r>
            <a:endParaRPr dirty="0" err="1"/>
          </a:p>
        </p:txBody>
      </p:sp>
      <p:sp>
        <p:nvSpPr>
          <p:cNvPr id="395" name="Google Shape;395;p34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Servidor</a:t>
            </a:r>
            <a:endParaRPr dirty="0" err="1"/>
          </a:p>
        </p:txBody>
      </p:sp>
      <p:sp>
        <p:nvSpPr>
          <p:cNvPr id="396" name="Google Shape;396;p34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 err="1"/>
              <a:t>Escucha</a:t>
            </a:r>
            <a:r>
              <a:rPr lang="en" dirty="0"/>
              <a:t> las </a:t>
            </a:r>
            <a:r>
              <a:rPr lang="en" dirty="0" err="1"/>
              <a:t>conexiones</a:t>
            </a:r>
            <a:r>
              <a:rPr lang="en" dirty="0"/>
              <a:t> de </a:t>
            </a:r>
            <a:r>
              <a:rPr lang="en" dirty="0" err="1"/>
              <a:t>los</a:t>
            </a:r>
            <a:r>
              <a:rPr lang="en" dirty="0"/>
              <a:t> </a:t>
            </a:r>
            <a:r>
              <a:rPr lang="en" dirty="0" err="1"/>
              <a:t>clientes</a:t>
            </a:r>
            <a:r>
              <a:rPr lang="en" dirty="0"/>
              <a:t>.</a:t>
            </a:r>
          </a:p>
        </p:txBody>
      </p:sp>
      <p:sp>
        <p:nvSpPr>
          <p:cNvPr id="397" name="Google Shape;397;p34"/>
          <p:cNvSpPr txBox="1">
            <a:spLocks noGrp="1"/>
          </p:cNvSpPr>
          <p:nvPr>
            <p:ph type="ctrTitle" idx="3"/>
          </p:nvPr>
        </p:nvSpPr>
        <p:spPr>
          <a:xfrm flipH="1">
            <a:off x="2266001" y="3155675"/>
            <a:ext cx="2627114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r>
              <a:rPr lang="en" dirty="0" err="1"/>
              <a:t>Url</a:t>
            </a:r>
            <a:r>
              <a:rPr lang="en" dirty="0"/>
              <a:t> WebSocket</a:t>
            </a:r>
            <a:endParaRPr dirty="0"/>
          </a:p>
        </p:txBody>
      </p:sp>
      <p:sp>
        <p:nvSpPr>
          <p:cNvPr id="398" name="Google Shape;398;p34"/>
          <p:cNvSpPr txBox="1">
            <a:spLocks noGrp="1"/>
          </p:cNvSpPr>
          <p:nvPr>
            <p:ph type="subTitle" idx="4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/>
              <a:t>Similar a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url</a:t>
            </a:r>
            <a:r>
              <a:rPr lang="en" dirty="0"/>
              <a:t> HTTP, </a:t>
            </a:r>
            <a:r>
              <a:rPr lang="en" dirty="0" err="1"/>
              <a:t>especifica</a:t>
            </a:r>
            <a:r>
              <a:rPr lang="en" dirty="0"/>
              <a:t> la </a:t>
            </a:r>
            <a:r>
              <a:rPr lang="en" dirty="0" err="1"/>
              <a:t>ubicación</a:t>
            </a:r>
            <a:r>
              <a:rPr lang="en" dirty="0"/>
              <a:t> del </a:t>
            </a:r>
            <a:r>
              <a:rPr lang="en" dirty="0" err="1"/>
              <a:t>sevidor</a:t>
            </a:r>
            <a:r>
              <a:rPr lang="en" dirty="0"/>
              <a:t> WebSocket.</a:t>
            </a:r>
            <a:endParaRPr lang="es-ES" dirty="0"/>
          </a:p>
        </p:txBody>
      </p:sp>
      <p:sp>
        <p:nvSpPr>
          <p:cNvPr id="399" name="Google Shape;399;p34"/>
          <p:cNvSpPr txBox="1">
            <a:spLocks noGrp="1"/>
          </p:cNvSpPr>
          <p:nvPr>
            <p:ph type="ctrTitle" idx="5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Puerto</a:t>
            </a:r>
            <a:endParaRPr dirty="0"/>
          </a:p>
        </p:txBody>
      </p:sp>
      <p:sp>
        <p:nvSpPr>
          <p:cNvPr id="400" name="Google Shape;400;p34"/>
          <p:cNvSpPr txBox="1">
            <a:spLocks noGrp="1"/>
          </p:cNvSpPr>
          <p:nvPr>
            <p:ph type="subTitle" idx="6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/>
              <a:t>Puerto de </a:t>
            </a:r>
            <a:r>
              <a:rPr lang="en" dirty="0" err="1"/>
              <a:t>comunicación</a:t>
            </a:r>
            <a:r>
              <a:rPr lang="en" dirty="0"/>
              <a:t>.</a:t>
            </a:r>
          </a:p>
        </p:txBody>
      </p:sp>
      <p:sp>
        <p:nvSpPr>
          <p:cNvPr id="401" name="Google Shape;401;p34"/>
          <p:cNvSpPr/>
          <p:nvPr/>
        </p:nvSpPr>
        <p:spPr>
          <a:xfrm>
            <a:off x="7019925" y="18299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4"/>
          <p:cNvSpPr/>
          <p:nvPr/>
        </p:nvSpPr>
        <p:spPr>
          <a:xfrm rot="10800000" flipH="1">
            <a:off x="1333500" y="32015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4"/>
          <p:cNvSpPr/>
          <p:nvPr/>
        </p:nvSpPr>
        <p:spPr>
          <a:xfrm>
            <a:off x="7935174" y="3200675"/>
            <a:ext cx="471506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4"/>
          <p:cNvSpPr/>
          <p:nvPr/>
        </p:nvSpPr>
        <p:spPr>
          <a:xfrm>
            <a:off x="8250834" y="3498349"/>
            <a:ext cx="377605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4"/>
          <p:cNvSpPr/>
          <p:nvPr/>
        </p:nvSpPr>
        <p:spPr>
          <a:xfrm>
            <a:off x="7949925" y="3796075"/>
            <a:ext cx="300908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4"/>
          <p:cNvSpPr/>
          <p:nvPr/>
        </p:nvSpPr>
        <p:spPr>
          <a:xfrm rot="5400000">
            <a:off x="7019925" y="32015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4"/>
          <p:cNvSpPr/>
          <p:nvPr/>
        </p:nvSpPr>
        <p:spPr>
          <a:xfrm flipH="1">
            <a:off x="728536" y="3201525"/>
            <a:ext cx="488864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4"/>
          <p:cNvSpPr/>
          <p:nvPr/>
        </p:nvSpPr>
        <p:spPr>
          <a:xfrm flipH="1">
            <a:off x="514308" y="3498350"/>
            <a:ext cx="570167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4"/>
          <p:cNvSpPr/>
          <p:nvPr/>
        </p:nvSpPr>
        <p:spPr>
          <a:xfrm flipH="1">
            <a:off x="877356" y="3796075"/>
            <a:ext cx="323894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4"/>
          <p:cNvSpPr/>
          <p:nvPr/>
        </p:nvSpPr>
        <p:spPr>
          <a:xfrm flipH="1">
            <a:off x="514360" y="1829925"/>
            <a:ext cx="703042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4"/>
          <p:cNvSpPr/>
          <p:nvPr/>
        </p:nvSpPr>
        <p:spPr>
          <a:xfrm flipH="1">
            <a:off x="783204" y="2127175"/>
            <a:ext cx="178816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4"/>
          <p:cNvSpPr/>
          <p:nvPr/>
        </p:nvSpPr>
        <p:spPr>
          <a:xfrm flipH="1">
            <a:off x="8071052" y="2126750"/>
            <a:ext cx="570173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4"/>
          <p:cNvSpPr/>
          <p:nvPr/>
        </p:nvSpPr>
        <p:spPr>
          <a:xfrm flipH="1">
            <a:off x="7930661" y="2424475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/>
              <a:t>Se </a:t>
            </a:r>
            <a:r>
              <a:rPr lang="en" dirty="0" err="1"/>
              <a:t>conecta</a:t>
            </a:r>
            <a:r>
              <a:rPr lang="en" dirty="0"/>
              <a:t> al </a:t>
            </a:r>
            <a:r>
              <a:rPr lang="en" dirty="0" err="1"/>
              <a:t>servidor</a:t>
            </a:r>
            <a:r>
              <a:rPr lang="en" dirty="0"/>
              <a:t> </a:t>
            </a:r>
            <a:r>
              <a:rPr lang="en" dirty="0" err="1"/>
              <a:t>Websocket</a:t>
            </a:r>
            <a:r>
              <a:rPr lang="en" dirty="0"/>
              <a:t>. A menudo </a:t>
            </a:r>
            <a:r>
              <a:rPr lang="en" dirty="0" err="1"/>
              <a:t>mediante</a:t>
            </a:r>
            <a:r>
              <a:rPr lang="en" dirty="0"/>
              <a:t> un script.</a:t>
            </a:r>
            <a:endParaRPr lang="es-E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6" name="Google Shape;416;p34"/>
          <p:cNvGrpSpPr/>
          <p:nvPr/>
        </p:nvGrpSpPr>
        <p:grpSpPr>
          <a:xfrm>
            <a:off x="7178541" y="3360348"/>
            <a:ext cx="456169" cy="455755"/>
            <a:chOff x="858739" y="828453"/>
            <a:chExt cx="456169" cy="455755"/>
          </a:xfrm>
        </p:grpSpPr>
        <p:sp>
          <p:nvSpPr>
            <p:cNvPr id="417" name="Google Shape;417;p34"/>
            <p:cNvSpPr/>
            <p:nvPr/>
          </p:nvSpPr>
          <p:spPr>
            <a:xfrm>
              <a:off x="860893" y="976860"/>
              <a:ext cx="113080" cy="114505"/>
            </a:xfrm>
            <a:custGeom>
              <a:avLst/>
              <a:gdLst/>
              <a:ahLst/>
              <a:cxnLst/>
              <a:rect l="l" t="t" r="r" b="b"/>
              <a:pathLst>
                <a:path w="3728" h="3775" extrusionOk="0">
                  <a:moveTo>
                    <a:pt x="3728" y="1"/>
                  </a:moveTo>
                  <a:lnTo>
                    <a:pt x="3728" y="1"/>
                  </a:lnTo>
                  <a:cubicBezTo>
                    <a:pt x="1823" y="167"/>
                    <a:pt x="1" y="2525"/>
                    <a:pt x="1" y="2525"/>
                  </a:cubicBezTo>
                  <a:lnTo>
                    <a:pt x="1263" y="3775"/>
                  </a:lnTo>
                  <a:cubicBezTo>
                    <a:pt x="1299" y="3692"/>
                    <a:pt x="1346" y="3596"/>
                    <a:pt x="1406" y="3513"/>
                  </a:cubicBezTo>
                  <a:cubicBezTo>
                    <a:pt x="2549" y="1858"/>
                    <a:pt x="3228" y="786"/>
                    <a:pt x="3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1051951" y="1169337"/>
              <a:ext cx="114505" cy="112716"/>
            </a:xfrm>
            <a:custGeom>
              <a:avLst/>
              <a:gdLst/>
              <a:ahLst/>
              <a:cxnLst/>
              <a:rect l="l" t="t" r="r" b="b"/>
              <a:pathLst>
                <a:path w="3775" h="3716" extrusionOk="0">
                  <a:moveTo>
                    <a:pt x="3775" y="1"/>
                  </a:moveTo>
                  <a:lnTo>
                    <a:pt x="3775" y="1"/>
                  </a:lnTo>
                  <a:cubicBezTo>
                    <a:pt x="2989" y="501"/>
                    <a:pt x="1917" y="1179"/>
                    <a:pt x="262" y="2322"/>
                  </a:cubicBezTo>
                  <a:cubicBezTo>
                    <a:pt x="179" y="2382"/>
                    <a:pt x="84" y="2430"/>
                    <a:pt x="0" y="2465"/>
                  </a:cubicBezTo>
                  <a:lnTo>
                    <a:pt x="1251" y="3715"/>
                  </a:lnTo>
                  <a:cubicBezTo>
                    <a:pt x="1251" y="3715"/>
                    <a:pt x="3608" y="1906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858739" y="1141888"/>
              <a:ext cx="142684" cy="142320"/>
            </a:xfrm>
            <a:custGeom>
              <a:avLst/>
              <a:gdLst/>
              <a:ahLst/>
              <a:cxnLst/>
              <a:rect l="l" t="t" r="r" b="b"/>
              <a:pathLst>
                <a:path w="4704" h="4692" extrusionOk="0">
                  <a:moveTo>
                    <a:pt x="1894" y="1"/>
                  </a:moveTo>
                  <a:cubicBezTo>
                    <a:pt x="1584" y="215"/>
                    <a:pt x="1322" y="465"/>
                    <a:pt x="1096" y="763"/>
                  </a:cubicBezTo>
                  <a:cubicBezTo>
                    <a:pt x="763" y="1203"/>
                    <a:pt x="513" y="1691"/>
                    <a:pt x="334" y="2215"/>
                  </a:cubicBezTo>
                  <a:cubicBezTo>
                    <a:pt x="143" y="2775"/>
                    <a:pt x="36" y="3358"/>
                    <a:pt x="12" y="3954"/>
                  </a:cubicBezTo>
                  <a:cubicBezTo>
                    <a:pt x="12" y="4037"/>
                    <a:pt x="1" y="4120"/>
                    <a:pt x="24" y="4204"/>
                  </a:cubicBezTo>
                  <a:cubicBezTo>
                    <a:pt x="36" y="4311"/>
                    <a:pt x="84" y="4406"/>
                    <a:pt x="155" y="4489"/>
                  </a:cubicBezTo>
                  <a:cubicBezTo>
                    <a:pt x="227" y="4573"/>
                    <a:pt x="310" y="4632"/>
                    <a:pt x="417" y="4668"/>
                  </a:cubicBezTo>
                  <a:cubicBezTo>
                    <a:pt x="501" y="4692"/>
                    <a:pt x="584" y="4692"/>
                    <a:pt x="667" y="4692"/>
                  </a:cubicBezTo>
                  <a:cubicBezTo>
                    <a:pt x="1203" y="4692"/>
                    <a:pt x="1751" y="4597"/>
                    <a:pt x="2263" y="4442"/>
                  </a:cubicBezTo>
                  <a:cubicBezTo>
                    <a:pt x="3203" y="4168"/>
                    <a:pt x="4144" y="3644"/>
                    <a:pt x="4704" y="2811"/>
                  </a:cubicBezTo>
                  <a:lnTo>
                    <a:pt x="4573" y="2680"/>
                  </a:lnTo>
                  <a:cubicBezTo>
                    <a:pt x="4537" y="2692"/>
                    <a:pt x="4501" y="2715"/>
                    <a:pt x="4465" y="2727"/>
                  </a:cubicBezTo>
                  <a:cubicBezTo>
                    <a:pt x="4251" y="2811"/>
                    <a:pt x="4037" y="2906"/>
                    <a:pt x="3811" y="2977"/>
                  </a:cubicBezTo>
                  <a:cubicBezTo>
                    <a:pt x="3227" y="3180"/>
                    <a:pt x="2620" y="3311"/>
                    <a:pt x="2001" y="3394"/>
                  </a:cubicBezTo>
                  <a:cubicBezTo>
                    <a:pt x="1751" y="3430"/>
                    <a:pt x="1489" y="3454"/>
                    <a:pt x="1227" y="3477"/>
                  </a:cubicBezTo>
                  <a:cubicBezTo>
                    <a:pt x="1227" y="3442"/>
                    <a:pt x="1239" y="3418"/>
                    <a:pt x="1239" y="3382"/>
                  </a:cubicBezTo>
                  <a:cubicBezTo>
                    <a:pt x="1286" y="2751"/>
                    <a:pt x="1382" y="2132"/>
                    <a:pt x="1536" y="1525"/>
                  </a:cubicBezTo>
                  <a:cubicBezTo>
                    <a:pt x="1608" y="1227"/>
                    <a:pt x="1703" y="941"/>
                    <a:pt x="1810" y="656"/>
                  </a:cubicBezTo>
                  <a:cubicBezTo>
                    <a:pt x="1870" y="477"/>
                    <a:pt x="1953" y="310"/>
                    <a:pt x="2025" y="144"/>
                  </a:cubicBezTo>
                  <a:lnTo>
                    <a:pt x="1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1192416" y="1024903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915065" y="828453"/>
              <a:ext cx="399843" cy="398357"/>
            </a:xfrm>
            <a:custGeom>
              <a:avLst/>
              <a:gdLst/>
              <a:ahLst/>
              <a:cxnLst/>
              <a:rect l="l" t="t" r="r" b="b"/>
              <a:pathLst>
                <a:path w="13182" h="13133" extrusionOk="0">
                  <a:moveTo>
                    <a:pt x="7929" y="3527"/>
                  </a:moveTo>
                  <a:cubicBezTo>
                    <a:pt x="8371" y="3527"/>
                    <a:pt x="8812" y="3697"/>
                    <a:pt x="9145" y="4036"/>
                  </a:cubicBezTo>
                  <a:cubicBezTo>
                    <a:pt x="9824" y="4703"/>
                    <a:pt x="9824" y="5799"/>
                    <a:pt x="9145" y="6477"/>
                  </a:cubicBezTo>
                  <a:cubicBezTo>
                    <a:pt x="8812" y="6811"/>
                    <a:pt x="8371" y="6977"/>
                    <a:pt x="7929" y="6977"/>
                  </a:cubicBezTo>
                  <a:cubicBezTo>
                    <a:pt x="7487" y="6977"/>
                    <a:pt x="7043" y="6811"/>
                    <a:pt x="6704" y="6477"/>
                  </a:cubicBezTo>
                  <a:cubicBezTo>
                    <a:pt x="6037" y="5799"/>
                    <a:pt x="6037" y="4703"/>
                    <a:pt x="6704" y="4036"/>
                  </a:cubicBezTo>
                  <a:cubicBezTo>
                    <a:pt x="7043" y="3697"/>
                    <a:pt x="7487" y="3527"/>
                    <a:pt x="7929" y="3527"/>
                  </a:cubicBezTo>
                  <a:close/>
                  <a:moveTo>
                    <a:pt x="12657" y="0"/>
                  </a:moveTo>
                  <a:cubicBezTo>
                    <a:pt x="10978" y="36"/>
                    <a:pt x="6847" y="345"/>
                    <a:pt x="4656" y="2536"/>
                  </a:cubicBezTo>
                  <a:cubicBezTo>
                    <a:pt x="3668" y="3536"/>
                    <a:pt x="3347" y="4048"/>
                    <a:pt x="2632" y="5179"/>
                  </a:cubicBezTo>
                  <a:cubicBezTo>
                    <a:pt x="2120" y="6001"/>
                    <a:pt x="1418" y="7120"/>
                    <a:pt x="144" y="8966"/>
                  </a:cubicBezTo>
                  <a:cubicBezTo>
                    <a:pt x="1" y="9168"/>
                    <a:pt x="25" y="9442"/>
                    <a:pt x="203" y="9620"/>
                  </a:cubicBezTo>
                  <a:lnTo>
                    <a:pt x="3561" y="12978"/>
                  </a:lnTo>
                  <a:cubicBezTo>
                    <a:pt x="3656" y="13073"/>
                    <a:pt x="3787" y="13133"/>
                    <a:pt x="3930" y="13133"/>
                  </a:cubicBezTo>
                  <a:cubicBezTo>
                    <a:pt x="4025" y="13133"/>
                    <a:pt x="4132" y="13097"/>
                    <a:pt x="4216" y="13038"/>
                  </a:cubicBezTo>
                  <a:cubicBezTo>
                    <a:pt x="6061" y="11752"/>
                    <a:pt x="7180" y="11061"/>
                    <a:pt x="7990" y="10549"/>
                  </a:cubicBezTo>
                  <a:cubicBezTo>
                    <a:pt x="9133" y="9835"/>
                    <a:pt x="9645" y="9513"/>
                    <a:pt x="10645" y="8525"/>
                  </a:cubicBezTo>
                  <a:cubicBezTo>
                    <a:pt x="12836" y="6322"/>
                    <a:pt x="13145" y="2203"/>
                    <a:pt x="13181" y="524"/>
                  </a:cubicBezTo>
                  <a:cubicBezTo>
                    <a:pt x="13181" y="393"/>
                    <a:pt x="13134" y="250"/>
                    <a:pt x="13026" y="155"/>
                  </a:cubicBezTo>
                  <a:cubicBezTo>
                    <a:pt x="12931" y="60"/>
                    <a:pt x="12800" y="0"/>
                    <a:pt x="126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34"/>
          <p:cNvSpPr/>
          <p:nvPr/>
        </p:nvSpPr>
        <p:spPr>
          <a:xfrm>
            <a:off x="1518292" y="1986386"/>
            <a:ext cx="403817" cy="460478"/>
          </a:xfrm>
          <a:custGeom>
            <a:avLst/>
            <a:gdLst/>
            <a:ahLst/>
            <a:cxnLst/>
            <a:rect l="l" t="t" r="r" b="b"/>
            <a:pathLst>
              <a:path w="13313" h="15181" extrusionOk="0">
                <a:moveTo>
                  <a:pt x="5923" y="3645"/>
                </a:moveTo>
                <a:cubicBezTo>
                  <a:pt x="6033" y="3645"/>
                  <a:pt x="6143" y="3694"/>
                  <a:pt x="6216" y="3787"/>
                </a:cubicBezTo>
                <a:cubicBezTo>
                  <a:pt x="6347" y="3941"/>
                  <a:pt x="6323" y="4191"/>
                  <a:pt x="6168" y="4322"/>
                </a:cubicBezTo>
                <a:lnTo>
                  <a:pt x="5049" y="5251"/>
                </a:lnTo>
                <a:lnTo>
                  <a:pt x="6168" y="6180"/>
                </a:lnTo>
                <a:cubicBezTo>
                  <a:pt x="6323" y="6311"/>
                  <a:pt x="6347" y="6549"/>
                  <a:pt x="6216" y="6716"/>
                </a:cubicBezTo>
                <a:cubicBezTo>
                  <a:pt x="6145" y="6811"/>
                  <a:pt x="6037" y="6846"/>
                  <a:pt x="5918" y="6846"/>
                </a:cubicBezTo>
                <a:cubicBezTo>
                  <a:pt x="5835" y="6846"/>
                  <a:pt x="5752" y="6823"/>
                  <a:pt x="5680" y="6763"/>
                </a:cubicBezTo>
                <a:lnTo>
                  <a:pt x="4204" y="5537"/>
                </a:lnTo>
                <a:cubicBezTo>
                  <a:pt x="4120" y="5465"/>
                  <a:pt x="4073" y="5358"/>
                  <a:pt x="4073" y="5251"/>
                </a:cubicBezTo>
                <a:cubicBezTo>
                  <a:pt x="4073" y="5132"/>
                  <a:pt x="4120" y="5025"/>
                  <a:pt x="4204" y="4953"/>
                </a:cubicBezTo>
                <a:lnTo>
                  <a:pt x="5680" y="3739"/>
                </a:lnTo>
                <a:cubicBezTo>
                  <a:pt x="5749" y="3676"/>
                  <a:pt x="5836" y="3645"/>
                  <a:pt x="5923" y="3645"/>
                </a:cubicBezTo>
                <a:close/>
                <a:moveTo>
                  <a:pt x="9052" y="3645"/>
                </a:moveTo>
                <a:cubicBezTo>
                  <a:pt x="9138" y="3645"/>
                  <a:pt x="9226" y="3676"/>
                  <a:pt x="9300" y="3739"/>
                </a:cubicBezTo>
                <a:lnTo>
                  <a:pt x="10764" y="4953"/>
                </a:lnTo>
                <a:cubicBezTo>
                  <a:pt x="10859" y="5025"/>
                  <a:pt x="10907" y="5132"/>
                  <a:pt x="10907" y="5251"/>
                </a:cubicBezTo>
                <a:cubicBezTo>
                  <a:pt x="10907" y="5358"/>
                  <a:pt x="10859" y="5465"/>
                  <a:pt x="10764" y="5537"/>
                </a:cubicBezTo>
                <a:lnTo>
                  <a:pt x="9300" y="6763"/>
                </a:lnTo>
                <a:cubicBezTo>
                  <a:pt x="9228" y="6823"/>
                  <a:pt x="9145" y="6846"/>
                  <a:pt x="9050" y="6846"/>
                </a:cubicBezTo>
                <a:cubicBezTo>
                  <a:pt x="8943" y="6846"/>
                  <a:pt x="8835" y="6811"/>
                  <a:pt x="8764" y="6716"/>
                </a:cubicBezTo>
                <a:cubicBezTo>
                  <a:pt x="8621" y="6549"/>
                  <a:pt x="8645" y="6311"/>
                  <a:pt x="8812" y="6180"/>
                </a:cubicBezTo>
                <a:lnTo>
                  <a:pt x="9931" y="5251"/>
                </a:lnTo>
                <a:lnTo>
                  <a:pt x="8812" y="4322"/>
                </a:lnTo>
                <a:cubicBezTo>
                  <a:pt x="8645" y="4191"/>
                  <a:pt x="8621" y="3941"/>
                  <a:pt x="8764" y="3787"/>
                </a:cubicBezTo>
                <a:cubicBezTo>
                  <a:pt x="8837" y="3694"/>
                  <a:pt x="8943" y="3645"/>
                  <a:pt x="9052" y="3645"/>
                </a:cubicBezTo>
                <a:close/>
                <a:moveTo>
                  <a:pt x="8186" y="2449"/>
                </a:moveTo>
                <a:cubicBezTo>
                  <a:pt x="8224" y="2449"/>
                  <a:pt x="8262" y="2454"/>
                  <a:pt x="8300" y="2465"/>
                </a:cubicBezTo>
                <a:cubicBezTo>
                  <a:pt x="8502" y="2513"/>
                  <a:pt x="8609" y="2727"/>
                  <a:pt x="8562" y="2929"/>
                </a:cubicBezTo>
                <a:lnTo>
                  <a:pt x="7157" y="7775"/>
                </a:lnTo>
                <a:cubicBezTo>
                  <a:pt x="7109" y="7942"/>
                  <a:pt x="6954" y="8049"/>
                  <a:pt x="6787" y="8049"/>
                </a:cubicBezTo>
                <a:cubicBezTo>
                  <a:pt x="6752" y="8049"/>
                  <a:pt x="6716" y="8049"/>
                  <a:pt x="6680" y="8037"/>
                </a:cubicBezTo>
                <a:cubicBezTo>
                  <a:pt x="6478" y="7978"/>
                  <a:pt x="6359" y="7763"/>
                  <a:pt x="6418" y="7561"/>
                </a:cubicBezTo>
                <a:lnTo>
                  <a:pt x="7823" y="2715"/>
                </a:lnTo>
                <a:cubicBezTo>
                  <a:pt x="7872" y="2550"/>
                  <a:pt x="8023" y="2449"/>
                  <a:pt x="8186" y="2449"/>
                </a:cubicBezTo>
                <a:close/>
                <a:moveTo>
                  <a:pt x="7442" y="0"/>
                </a:moveTo>
                <a:cubicBezTo>
                  <a:pt x="6121" y="0"/>
                  <a:pt x="4799" y="417"/>
                  <a:pt x="3716" y="1167"/>
                </a:cubicBezTo>
                <a:cubicBezTo>
                  <a:pt x="2561" y="1965"/>
                  <a:pt x="1751" y="3084"/>
                  <a:pt x="1370" y="4394"/>
                </a:cubicBezTo>
                <a:cubicBezTo>
                  <a:pt x="1227" y="4906"/>
                  <a:pt x="1144" y="5334"/>
                  <a:pt x="1084" y="5715"/>
                </a:cubicBezTo>
                <a:cubicBezTo>
                  <a:pt x="942" y="6501"/>
                  <a:pt x="834" y="7073"/>
                  <a:pt x="215" y="7989"/>
                </a:cubicBezTo>
                <a:cubicBezTo>
                  <a:pt x="49" y="8228"/>
                  <a:pt x="1" y="8466"/>
                  <a:pt x="60" y="8680"/>
                </a:cubicBezTo>
                <a:cubicBezTo>
                  <a:pt x="156" y="9025"/>
                  <a:pt x="477" y="9168"/>
                  <a:pt x="739" y="9287"/>
                </a:cubicBezTo>
                <a:cubicBezTo>
                  <a:pt x="834" y="9323"/>
                  <a:pt x="977" y="9394"/>
                  <a:pt x="1013" y="9430"/>
                </a:cubicBezTo>
                <a:cubicBezTo>
                  <a:pt x="1168" y="9633"/>
                  <a:pt x="1156" y="10180"/>
                  <a:pt x="1144" y="10656"/>
                </a:cubicBezTo>
                <a:cubicBezTo>
                  <a:pt x="1132" y="11347"/>
                  <a:pt x="1108" y="12061"/>
                  <a:pt x="1453" y="12585"/>
                </a:cubicBezTo>
                <a:cubicBezTo>
                  <a:pt x="1930" y="13300"/>
                  <a:pt x="2668" y="13312"/>
                  <a:pt x="3263" y="13312"/>
                </a:cubicBezTo>
                <a:cubicBezTo>
                  <a:pt x="3966" y="13323"/>
                  <a:pt x="4287" y="13323"/>
                  <a:pt x="4359" y="14097"/>
                </a:cubicBezTo>
                <a:cubicBezTo>
                  <a:pt x="4359" y="14121"/>
                  <a:pt x="4359" y="14205"/>
                  <a:pt x="4359" y="14276"/>
                </a:cubicBezTo>
                <a:cubicBezTo>
                  <a:pt x="4382" y="14788"/>
                  <a:pt x="4394" y="14859"/>
                  <a:pt x="4418" y="14931"/>
                </a:cubicBezTo>
                <a:cubicBezTo>
                  <a:pt x="4466" y="15086"/>
                  <a:pt x="4609" y="15181"/>
                  <a:pt x="4763" y="15181"/>
                </a:cubicBezTo>
                <a:lnTo>
                  <a:pt x="11312" y="15181"/>
                </a:lnTo>
                <a:cubicBezTo>
                  <a:pt x="11443" y="15181"/>
                  <a:pt x="11562" y="15121"/>
                  <a:pt x="11621" y="15014"/>
                </a:cubicBezTo>
                <a:cubicBezTo>
                  <a:pt x="11693" y="14907"/>
                  <a:pt x="11705" y="14764"/>
                  <a:pt x="11645" y="14657"/>
                </a:cubicBezTo>
                <a:cubicBezTo>
                  <a:pt x="10824" y="12942"/>
                  <a:pt x="11490" y="11192"/>
                  <a:pt x="12217" y="9335"/>
                </a:cubicBezTo>
                <a:cubicBezTo>
                  <a:pt x="12645" y="8204"/>
                  <a:pt x="13098" y="7037"/>
                  <a:pt x="13193" y="5846"/>
                </a:cubicBezTo>
                <a:cubicBezTo>
                  <a:pt x="13312" y="4489"/>
                  <a:pt x="12943" y="3287"/>
                  <a:pt x="12062" y="2191"/>
                </a:cubicBezTo>
                <a:cubicBezTo>
                  <a:pt x="10931" y="774"/>
                  <a:pt x="9288" y="0"/>
                  <a:pt x="74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34"/>
          <p:cNvGrpSpPr/>
          <p:nvPr/>
        </p:nvGrpSpPr>
        <p:grpSpPr>
          <a:xfrm>
            <a:off x="7190734" y="1989677"/>
            <a:ext cx="431782" cy="457187"/>
            <a:chOff x="-1611775" y="1332800"/>
            <a:chExt cx="469175" cy="492075"/>
          </a:xfrm>
        </p:grpSpPr>
        <p:sp>
          <p:nvSpPr>
            <p:cNvPr id="424" name="Google Shape;424;p34"/>
            <p:cNvSpPr/>
            <p:nvPr/>
          </p:nvSpPr>
          <p:spPr>
            <a:xfrm>
              <a:off x="-1581150" y="1758225"/>
              <a:ext cx="107025" cy="66650"/>
            </a:xfrm>
            <a:custGeom>
              <a:avLst/>
              <a:gdLst/>
              <a:ahLst/>
              <a:cxnLst/>
              <a:rect l="l" t="t" r="r" b="b"/>
              <a:pathLst>
                <a:path w="4281" h="2666" extrusionOk="0">
                  <a:moveTo>
                    <a:pt x="572" y="0"/>
                  </a:moveTo>
                  <a:cubicBezTo>
                    <a:pt x="516" y="0"/>
                    <a:pt x="459" y="9"/>
                    <a:pt x="404" y="29"/>
                  </a:cubicBezTo>
                  <a:cubicBezTo>
                    <a:pt x="140" y="122"/>
                    <a:pt x="0" y="417"/>
                    <a:pt x="93" y="680"/>
                  </a:cubicBezTo>
                  <a:cubicBezTo>
                    <a:pt x="357" y="1425"/>
                    <a:pt x="900" y="2030"/>
                    <a:pt x="1598" y="2371"/>
                  </a:cubicBezTo>
                  <a:cubicBezTo>
                    <a:pt x="2017" y="2573"/>
                    <a:pt x="2451" y="2666"/>
                    <a:pt x="2901" y="2666"/>
                  </a:cubicBezTo>
                  <a:cubicBezTo>
                    <a:pt x="3226" y="2666"/>
                    <a:pt x="3552" y="2619"/>
                    <a:pt x="3862" y="2511"/>
                  </a:cubicBezTo>
                  <a:cubicBezTo>
                    <a:pt x="4141" y="2417"/>
                    <a:pt x="4281" y="2123"/>
                    <a:pt x="4188" y="1859"/>
                  </a:cubicBezTo>
                  <a:cubicBezTo>
                    <a:pt x="4114" y="1651"/>
                    <a:pt x="3915" y="1520"/>
                    <a:pt x="3705" y="1520"/>
                  </a:cubicBezTo>
                  <a:cubicBezTo>
                    <a:pt x="3649" y="1520"/>
                    <a:pt x="3592" y="1529"/>
                    <a:pt x="3536" y="1549"/>
                  </a:cubicBezTo>
                  <a:cubicBezTo>
                    <a:pt x="3326" y="1621"/>
                    <a:pt x="3111" y="1657"/>
                    <a:pt x="2897" y="1657"/>
                  </a:cubicBezTo>
                  <a:cubicBezTo>
                    <a:pt x="2605" y="1657"/>
                    <a:pt x="2316" y="1590"/>
                    <a:pt x="2048" y="1456"/>
                  </a:cubicBezTo>
                  <a:cubicBezTo>
                    <a:pt x="1582" y="1239"/>
                    <a:pt x="1226" y="836"/>
                    <a:pt x="1055" y="339"/>
                  </a:cubicBezTo>
                  <a:cubicBezTo>
                    <a:pt x="981" y="131"/>
                    <a:pt x="782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4"/>
            <p:cNvSpPr/>
            <p:nvPr/>
          </p:nvSpPr>
          <p:spPr>
            <a:xfrm>
              <a:off x="-1303525" y="1480925"/>
              <a:ext cx="86875" cy="87275"/>
            </a:xfrm>
            <a:custGeom>
              <a:avLst/>
              <a:gdLst/>
              <a:ahLst/>
              <a:cxnLst/>
              <a:rect l="l" t="t" r="r" b="b"/>
              <a:pathLst>
                <a:path w="3475" h="3491" extrusionOk="0">
                  <a:moveTo>
                    <a:pt x="512" y="1"/>
                  </a:moveTo>
                  <a:cubicBezTo>
                    <a:pt x="233" y="1"/>
                    <a:pt x="0" y="233"/>
                    <a:pt x="0" y="512"/>
                  </a:cubicBezTo>
                  <a:cubicBezTo>
                    <a:pt x="0" y="792"/>
                    <a:pt x="233" y="1024"/>
                    <a:pt x="512" y="1024"/>
                  </a:cubicBezTo>
                  <a:cubicBezTo>
                    <a:pt x="1582" y="1024"/>
                    <a:pt x="2451" y="1908"/>
                    <a:pt x="2435" y="2978"/>
                  </a:cubicBezTo>
                  <a:cubicBezTo>
                    <a:pt x="2435" y="3258"/>
                    <a:pt x="2668" y="3490"/>
                    <a:pt x="2947" y="3490"/>
                  </a:cubicBezTo>
                  <a:cubicBezTo>
                    <a:pt x="3226" y="3490"/>
                    <a:pt x="3459" y="3273"/>
                    <a:pt x="3459" y="2994"/>
                  </a:cubicBezTo>
                  <a:cubicBezTo>
                    <a:pt x="3474" y="1350"/>
                    <a:pt x="2156" y="16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4"/>
            <p:cNvSpPr/>
            <p:nvPr/>
          </p:nvSpPr>
          <p:spPr>
            <a:xfrm>
              <a:off x="-1611775" y="1332800"/>
              <a:ext cx="291975" cy="424600"/>
            </a:xfrm>
            <a:custGeom>
              <a:avLst/>
              <a:gdLst/>
              <a:ahLst/>
              <a:cxnLst/>
              <a:rect l="l" t="t" r="r" b="b"/>
              <a:pathLst>
                <a:path w="11679" h="16984" extrusionOk="0">
                  <a:moveTo>
                    <a:pt x="5832" y="1288"/>
                  </a:moveTo>
                  <a:cubicBezTo>
                    <a:pt x="8654" y="1288"/>
                    <a:pt x="10391" y="2219"/>
                    <a:pt x="10391" y="2731"/>
                  </a:cubicBezTo>
                  <a:cubicBezTo>
                    <a:pt x="10391" y="3242"/>
                    <a:pt x="8654" y="4173"/>
                    <a:pt x="5832" y="4173"/>
                  </a:cubicBezTo>
                  <a:cubicBezTo>
                    <a:pt x="3009" y="4173"/>
                    <a:pt x="1287" y="3242"/>
                    <a:pt x="1287" y="2731"/>
                  </a:cubicBezTo>
                  <a:cubicBezTo>
                    <a:pt x="1287" y="2219"/>
                    <a:pt x="3009" y="1288"/>
                    <a:pt x="5832" y="1288"/>
                  </a:cubicBezTo>
                  <a:close/>
                  <a:moveTo>
                    <a:pt x="10097" y="5771"/>
                  </a:moveTo>
                  <a:cubicBezTo>
                    <a:pt x="10283" y="5926"/>
                    <a:pt x="10391" y="6081"/>
                    <a:pt x="10391" y="6205"/>
                  </a:cubicBezTo>
                  <a:cubicBezTo>
                    <a:pt x="10391" y="6701"/>
                    <a:pt x="8654" y="7632"/>
                    <a:pt x="5832" y="7632"/>
                  </a:cubicBezTo>
                  <a:cubicBezTo>
                    <a:pt x="3009" y="7632"/>
                    <a:pt x="1287" y="6701"/>
                    <a:pt x="1287" y="6205"/>
                  </a:cubicBezTo>
                  <a:cubicBezTo>
                    <a:pt x="1287" y="6081"/>
                    <a:pt x="1380" y="5926"/>
                    <a:pt x="1582" y="5771"/>
                  </a:cubicBezTo>
                  <a:cubicBezTo>
                    <a:pt x="2714" y="6313"/>
                    <a:pt x="4312" y="6593"/>
                    <a:pt x="5832" y="6593"/>
                  </a:cubicBezTo>
                  <a:cubicBezTo>
                    <a:pt x="7367" y="6593"/>
                    <a:pt x="8949" y="6313"/>
                    <a:pt x="10097" y="5771"/>
                  </a:cubicBezTo>
                  <a:close/>
                  <a:moveTo>
                    <a:pt x="5832" y="1"/>
                  </a:moveTo>
                  <a:cubicBezTo>
                    <a:pt x="3009" y="1"/>
                    <a:pt x="0" y="963"/>
                    <a:pt x="0" y="2731"/>
                  </a:cubicBezTo>
                  <a:lnTo>
                    <a:pt x="0" y="4127"/>
                  </a:lnTo>
                  <a:lnTo>
                    <a:pt x="0" y="4158"/>
                  </a:lnTo>
                  <a:cubicBezTo>
                    <a:pt x="62" y="4483"/>
                    <a:pt x="233" y="4778"/>
                    <a:pt x="496" y="5042"/>
                  </a:cubicBezTo>
                  <a:cubicBezTo>
                    <a:pt x="171" y="5383"/>
                    <a:pt x="0" y="5755"/>
                    <a:pt x="0" y="6189"/>
                  </a:cubicBezTo>
                  <a:lnTo>
                    <a:pt x="0" y="7601"/>
                  </a:lnTo>
                  <a:lnTo>
                    <a:pt x="0" y="7632"/>
                  </a:lnTo>
                  <a:cubicBezTo>
                    <a:pt x="62" y="7957"/>
                    <a:pt x="233" y="8252"/>
                    <a:pt x="496" y="8500"/>
                  </a:cubicBezTo>
                  <a:cubicBezTo>
                    <a:pt x="171" y="8841"/>
                    <a:pt x="0" y="9229"/>
                    <a:pt x="0" y="9663"/>
                  </a:cubicBezTo>
                  <a:lnTo>
                    <a:pt x="0" y="11059"/>
                  </a:lnTo>
                  <a:lnTo>
                    <a:pt x="0" y="11090"/>
                  </a:lnTo>
                  <a:cubicBezTo>
                    <a:pt x="62" y="11416"/>
                    <a:pt x="233" y="11711"/>
                    <a:pt x="496" y="11974"/>
                  </a:cubicBezTo>
                  <a:cubicBezTo>
                    <a:pt x="171" y="12300"/>
                    <a:pt x="0" y="12688"/>
                    <a:pt x="0" y="13122"/>
                  </a:cubicBezTo>
                  <a:lnTo>
                    <a:pt x="0" y="14533"/>
                  </a:lnTo>
                  <a:lnTo>
                    <a:pt x="0" y="14564"/>
                  </a:lnTo>
                  <a:cubicBezTo>
                    <a:pt x="310" y="16100"/>
                    <a:pt x="3009" y="16937"/>
                    <a:pt x="5583" y="16984"/>
                  </a:cubicBezTo>
                  <a:cubicBezTo>
                    <a:pt x="5692" y="16875"/>
                    <a:pt x="5832" y="16782"/>
                    <a:pt x="5971" y="16705"/>
                  </a:cubicBezTo>
                  <a:lnTo>
                    <a:pt x="5971" y="14564"/>
                  </a:lnTo>
                  <a:lnTo>
                    <a:pt x="5832" y="14564"/>
                  </a:lnTo>
                  <a:cubicBezTo>
                    <a:pt x="3009" y="14564"/>
                    <a:pt x="1287" y="13634"/>
                    <a:pt x="1287" y="13122"/>
                  </a:cubicBezTo>
                  <a:cubicBezTo>
                    <a:pt x="1287" y="13014"/>
                    <a:pt x="1380" y="12858"/>
                    <a:pt x="1582" y="12703"/>
                  </a:cubicBezTo>
                  <a:cubicBezTo>
                    <a:pt x="2714" y="13246"/>
                    <a:pt x="4312" y="13525"/>
                    <a:pt x="5832" y="13525"/>
                  </a:cubicBezTo>
                  <a:lnTo>
                    <a:pt x="5971" y="13525"/>
                  </a:lnTo>
                  <a:lnTo>
                    <a:pt x="5971" y="11090"/>
                  </a:lnTo>
                  <a:cubicBezTo>
                    <a:pt x="5925" y="11090"/>
                    <a:pt x="5878" y="11106"/>
                    <a:pt x="5832" y="11106"/>
                  </a:cubicBezTo>
                  <a:cubicBezTo>
                    <a:pt x="3009" y="11106"/>
                    <a:pt x="1287" y="10175"/>
                    <a:pt x="1287" y="9663"/>
                  </a:cubicBezTo>
                  <a:cubicBezTo>
                    <a:pt x="1287" y="9539"/>
                    <a:pt x="1380" y="9400"/>
                    <a:pt x="1582" y="9245"/>
                  </a:cubicBezTo>
                  <a:cubicBezTo>
                    <a:pt x="2714" y="9772"/>
                    <a:pt x="4312" y="10051"/>
                    <a:pt x="5832" y="10051"/>
                  </a:cubicBezTo>
                  <a:lnTo>
                    <a:pt x="6142" y="10051"/>
                  </a:lnTo>
                  <a:cubicBezTo>
                    <a:pt x="6343" y="9741"/>
                    <a:pt x="6700" y="9524"/>
                    <a:pt x="7103" y="9524"/>
                  </a:cubicBezTo>
                  <a:lnTo>
                    <a:pt x="9368" y="9524"/>
                  </a:lnTo>
                  <a:cubicBezTo>
                    <a:pt x="9616" y="9446"/>
                    <a:pt x="9864" y="9353"/>
                    <a:pt x="10097" y="9245"/>
                  </a:cubicBezTo>
                  <a:cubicBezTo>
                    <a:pt x="10221" y="9338"/>
                    <a:pt x="10314" y="9446"/>
                    <a:pt x="10360" y="9524"/>
                  </a:cubicBezTo>
                  <a:lnTo>
                    <a:pt x="11679" y="9524"/>
                  </a:lnTo>
                  <a:cubicBezTo>
                    <a:pt x="11632" y="9152"/>
                    <a:pt x="11462" y="8810"/>
                    <a:pt x="11182" y="8516"/>
                  </a:cubicBezTo>
                  <a:cubicBezTo>
                    <a:pt x="11431" y="8252"/>
                    <a:pt x="11617" y="7957"/>
                    <a:pt x="11679" y="7632"/>
                  </a:cubicBezTo>
                  <a:lnTo>
                    <a:pt x="11679" y="6189"/>
                  </a:lnTo>
                  <a:cubicBezTo>
                    <a:pt x="11679" y="5771"/>
                    <a:pt x="11493" y="5383"/>
                    <a:pt x="11182" y="5042"/>
                  </a:cubicBezTo>
                  <a:cubicBezTo>
                    <a:pt x="11431" y="4778"/>
                    <a:pt x="11617" y="4483"/>
                    <a:pt x="11679" y="4158"/>
                  </a:cubicBezTo>
                  <a:lnTo>
                    <a:pt x="11679" y="2731"/>
                  </a:lnTo>
                  <a:cubicBezTo>
                    <a:pt x="11679" y="963"/>
                    <a:pt x="8670" y="1"/>
                    <a:pt x="5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-1466375" y="1586775"/>
              <a:ext cx="323775" cy="214850"/>
            </a:xfrm>
            <a:custGeom>
              <a:avLst/>
              <a:gdLst/>
              <a:ahLst/>
              <a:cxnLst/>
              <a:rect l="l" t="t" r="r" b="b"/>
              <a:pathLst>
                <a:path w="12951" h="8594" extrusionOk="0">
                  <a:moveTo>
                    <a:pt x="10965" y="1086"/>
                  </a:moveTo>
                  <a:lnTo>
                    <a:pt x="10965" y="7104"/>
                  </a:lnTo>
                  <a:lnTo>
                    <a:pt x="1970" y="7104"/>
                  </a:lnTo>
                  <a:lnTo>
                    <a:pt x="1970" y="1086"/>
                  </a:lnTo>
                  <a:close/>
                  <a:moveTo>
                    <a:pt x="1287" y="1"/>
                  </a:moveTo>
                  <a:cubicBezTo>
                    <a:pt x="1008" y="1"/>
                    <a:pt x="791" y="233"/>
                    <a:pt x="791" y="497"/>
                  </a:cubicBezTo>
                  <a:lnTo>
                    <a:pt x="791" y="7011"/>
                  </a:lnTo>
                  <a:lnTo>
                    <a:pt x="589" y="7058"/>
                  </a:lnTo>
                  <a:cubicBezTo>
                    <a:pt x="248" y="7151"/>
                    <a:pt x="0" y="7461"/>
                    <a:pt x="0" y="7818"/>
                  </a:cubicBezTo>
                  <a:cubicBezTo>
                    <a:pt x="0" y="8252"/>
                    <a:pt x="341" y="8593"/>
                    <a:pt x="776" y="8593"/>
                  </a:cubicBezTo>
                  <a:lnTo>
                    <a:pt x="12175" y="8593"/>
                  </a:lnTo>
                  <a:cubicBezTo>
                    <a:pt x="12609" y="8593"/>
                    <a:pt x="12951" y="8252"/>
                    <a:pt x="12951" y="7818"/>
                  </a:cubicBezTo>
                  <a:cubicBezTo>
                    <a:pt x="12951" y="7461"/>
                    <a:pt x="12702" y="7151"/>
                    <a:pt x="12346" y="7058"/>
                  </a:cubicBezTo>
                  <a:lnTo>
                    <a:pt x="12160" y="7011"/>
                  </a:lnTo>
                  <a:lnTo>
                    <a:pt x="12160" y="497"/>
                  </a:lnTo>
                  <a:cubicBezTo>
                    <a:pt x="12160" y="233"/>
                    <a:pt x="11942" y="1"/>
                    <a:pt x="116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Gráfico 1" descr="Dirección con relleno sólido">
            <a:extLst>
              <a:ext uri="{FF2B5EF4-FFF2-40B4-BE49-F238E27FC236}">
                <a16:creationId xmlns:a16="http://schemas.microsoft.com/office/drawing/2014/main" id="{D06FF04A-6EF3-6D4F-0BEF-03100A7B86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53553" y="3269582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40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CONCEPTOS</a:t>
            </a:r>
            <a:endParaRPr/>
          </a:p>
        </p:txBody>
      </p:sp>
      <p:sp>
        <p:nvSpPr>
          <p:cNvPr id="387" name="Google Shape;387;p34"/>
          <p:cNvSpPr/>
          <p:nvPr/>
        </p:nvSpPr>
        <p:spPr>
          <a:xfrm flipH="1">
            <a:off x="7903705" y="1829925"/>
            <a:ext cx="407895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4"/>
          <p:cNvSpPr/>
          <p:nvPr/>
        </p:nvSpPr>
        <p:spPr>
          <a:xfrm flipH="1">
            <a:off x="1082114" y="2126750"/>
            <a:ext cx="323913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4"/>
          <p:cNvSpPr/>
          <p:nvPr/>
        </p:nvSpPr>
        <p:spPr>
          <a:xfrm flipH="1">
            <a:off x="7734270" y="2126750"/>
            <a:ext cx="218409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4"/>
          <p:cNvSpPr/>
          <p:nvPr/>
        </p:nvSpPr>
        <p:spPr>
          <a:xfrm flipH="1">
            <a:off x="637061" y="2424475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4"/>
          <p:cNvSpPr/>
          <p:nvPr/>
        </p:nvSpPr>
        <p:spPr>
          <a:xfrm rot="-5400000" flipH="1">
            <a:off x="1333500" y="18299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4"/>
          <p:cNvSpPr txBox="1">
            <a:spLocks noGrp="1"/>
          </p:cNvSpPr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Protocolo</a:t>
            </a:r>
            <a:endParaRPr dirty="0" err="1"/>
          </a:p>
        </p:txBody>
      </p:sp>
      <p:sp>
        <p:nvSpPr>
          <p:cNvPr id="395" name="Google Shape;395;p34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Mensaje</a:t>
            </a:r>
          </a:p>
        </p:txBody>
      </p:sp>
      <p:sp>
        <p:nvSpPr>
          <p:cNvPr id="396" name="Google Shape;396;p34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/>
              <a:t>La </a:t>
            </a:r>
            <a:r>
              <a:rPr lang="en" dirty="0" err="1"/>
              <a:t>comunicación</a:t>
            </a:r>
            <a:r>
              <a:rPr lang="en" dirty="0"/>
              <a:t> se </a:t>
            </a:r>
            <a:r>
              <a:rPr lang="en" dirty="0" err="1"/>
              <a:t>basa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mensajes</a:t>
            </a:r>
            <a:r>
              <a:rPr lang="en" dirty="0"/>
              <a:t>. (JSON, </a:t>
            </a:r>
            <a:r>
              <a:rPr lang="en" dirty="0" err="1"/>
              <a:t>texto</a:t>
            </a:r>
            <a:r>
              <a:rPr lang="en" dirty="0"/>
              <a:t> plano, </a:t>
            </a:r>
            <a:r>
              <a:rPr lang="en" dirty="0" err="1"/>
              <a:t>etc</a:t>
            </a:r>
            <a:r>
              <a:rPr lang="en" dirty="0"/>
              <a:t>)</a:t>
            </a:r>
          </a:p>
        </p:txBody>
      </p:sp>
      <p:sp>
        <p:nvSpPr>
          <p:cNvPr id="401" name="Google Shape;401;p34"/>
          <p:cNvSpPr/>
          <p:nvPr/>
        </p:nvSpPr>
        <p:spPr>
          <a:xfrm>
            <a:off x="7019925" y="18299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4"/>
          <p:cNvSpPr/>
          <p:nvPr/>
        </p:nvSpPr>
        <p:spPr>
          <a:xfrm flipH="1">
            <a:off x="514360" y="1829925"/>
            <a:ext cx="703042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4"/>
          <p:cNvSpPr/>
          <p:nvPr/>
        </p:nvSpPr>
        <p:spPr>
          <a:xfrm flipH="1">
            <a:off x="783204" y="2127175"/>
            <a:ext cx="178816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4"/>
          <p:cNvSpPr/>
          <p:nvPr/>
        </p:nvSpPr>
        <p:spPr>
          <a:xfrm flipH="1">
            <a:off x="8071052" y="2126750"/>
            <a:ext cx="570173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4"/>
          <p:cNvSpPr/>
          <p:nvPr/>
        </p:nvSpPr>
        <p:spPr>
          <a:xfrm flipH="1">
            <a:off x="7930661" y="2424475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 err="1"/>
              <a:t>Protocolo</a:t>
            </a:r>
            <a:r>
              <a:rPr lang="en" dirty="0"/>
              <a:t> ligero </a:t>
            </a:r>
            <a:r>
              <a:rPr lang="en" dirty="0" err="1"/>
              <a:t>sobre</a:t>
            </a:r>
            <a:r>
              <a:rPr lang="en" dirty="0"/>
              <a:t> TCP, </a:t>
            </a:r>
            <a:r>
              <a:rPr lang="en" dirty="0" err="1"/>
              <a:t>por</a:t>
            </a:r>
            <a:r>
              <a:rPr lang="en" dirty="0"/>
              <a:t> lo general son WS o WSS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ráfico 10" descr="Sobre con relleno sólido">
            <a:extLst>
              <a:ext uri="{FF2B5EF4-FFF2-40B4-BE49-F238E27FC236}">
                <a16:creationId xmlns:a16="http://schemas.microsoft.com/office/drawing/2014/main" id="{4EFF5C9E-0A60-BC8E-C9EA-79BDD7165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86600" y="1922045"/>
            <a:ext cx="637675" cy="625644"/>
          </a:xfrm>
          <a:prstGeom prst="rect">
            <a:avLst/>
          </a:prstGeom>
        </p:spPr>
      </p:pic>
      <p:pic>
        <p:nvPicPr>
          <p:cNvPr id="12" name="Gráfico 11" descr="Cmd (terminal) con relleno sólido">
            <a:extLst>
              <a:ext uri="{FF2B5EF4-FFF2-40B4-BE49-F238E27FC236}">
                <a16:creationId xmlns:a16="http://schemas.microsoft.com/office/drawing/2014/main" id="{ECF80B0D-4938-81D8-5F87-211FED47E5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76111" y="1884446"/>
            <a:ext cx="679786" cy="66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92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 txBox="1">
            <a:spLocks noGrp="1"/>
          </p:cNvSpPr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¿En </a:t>
            </a:r>
            <a:r>
              <a:rPr lang="en" dirty="0" err="1"/>
              <a:t>donde</a:t>
            </a:r>
            <a:r>
              <a:rPr lang="en" dirty="0"/>
              <a:t> </a:t>
            </a:r>
            <a:r>
              <a:rPr lang="en" dirty="0" err="1"/>
              <a:t>estamos</a:t>
            </a:r>
            <a:r>
              <a:rPr lang="en" dirty="0"/>
              <a:t>?</a:t>
            </a:r>
            <a:endParaRPr lang="es-ES" dirty="0" err="1"/>
          </a:p>
        </p:txBody>
      </p:sp>
      <p:grpSp>
        <p:nvGrpSpPr>
          <p:cNvPr id="437" name="Google Shape;437;p35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438" name="Google Shape;438;p35"/>
            <p:cNvSpPr/>
            <p:nvPr/>
          </p:nvSpPr>
          <p:spPr>
            <a:xfrm>
              <a:off x="7377200" y="2089950"/>
              <a:ext cx="1766704" cy="356851"/>
            </a:xfrm>
            <a:custGeom>
              <a:avLst/>
              <a:gdLst/>
              <a:ahLst/>
              <a:cxnLst/>
              <a:rect l="l" t="t" r="r" b="b"/>
              <a:pathLst>
                <a:path w="15325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6810278" y="1500450"/>
              <a:ext cx="1104154" cy="356872"/>
            </a:xfrm>
            <a:custGeom>
              <a:avLst/>
              <a:gdLst/>
              <a:ahLst/>
              <a:cxnLst/>
              <a:rect l="l" t="t" r="r" b="b"/>
              <a:pathLst>
                <a:path w="18027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896029" y="2679300"/>
              <a:ext cx="2247805" cy="355450"/>
            </a:xfrm>
            <a:custGeom>
              <a:avLst/>
              <a:gdLst/>
              <a:ahLst/>
              <a:cxnLst/>
              <a:rect l="l" t="t" r="r" b="b"/>
              <a:pathLst>
                <a:path w="12872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105579" y="1500450"/>
              <a:ext cx="1038298" cy="356872"/>
            </a:xfrm>
            <a:custGeom>
              <a:avLst/>
              <a:gdLst/>
              <a:ahLst/>
              <a:cxnLst/>
              <a:rect l="l" t="t" r="r" b="b"/>
              <a:pathLst>
                <a:path w="2882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6739789" y="3268775"/>
              <a:ext cx="1104128" cy="355450"/>
            </a:xfrm>
            <a:custGeom>
              <a:avLst/>
              <a:gdLst/>
              <a:ahLst/>
              <a:cxnLst/>
              <a:rect l="l" t="t" r="r" b="b"/>
              <a:pathLst>
                <a:path w="18396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444" name="Google Shape;444;p35"/>
            <p:cNvSpPr/>
            <p:nvPr/>
          </p:nvSpPr>
          <p:spPr>
            <a:xfrm>
              <a:off x="357025" y="2089950"/>
              <a:ext cx="2071751" cy="356851"/>
            </a:xfrm>
            <a:custGeom>
              <a:avLst/>
              <a:gdLst/>
              <a:ahLst/>
              <a:cxnLst/>
              <a:rect l="l" t="t" r="r" b="b"/>
              <a:pathLst>
                <a:path w="4300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18" y="3268775"/>
              <a:ext cx="1038298" cy="355450"/>
            </a:xfrm>
            <a:custGeom>
              <a:avLst/>
              <a:gdLst/>
              <a:ahLst/>
              <a:cxnLst/>
              <a:rect l="l" t="t" r="r" b="b"/>
              <a:pathLst>
                <a:path w="2882" h="2764" extrusionOk="0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10" y="1500456"/>
              <a:ext cx="1104138" cy="356858"/>
            </a:xfrm>
            <a:custGeom>
              <a:avLst/>
              <a:gdLst/>
              <a:ahLst/>
              <a:cxnLst/>
              <a:rect l="l" t="t" r="r" b="b"/>
              <a:pathLst>
                <a:path w="8586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299972" y="1500450"/>
              <a:ext cx="490621" cy="356872"/>
            </a:xfrm>
            <a:custGeom>
              <a:avLst/>
              <a:gdLst/>
              <a:ahLst/>
              <a:cxnLst/>
              <a:rect l="l" t="t" r="r" b="b"/>
              <a:pathLst>
                <a:path w="18396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 descr="Gráfico, Diagrama&#10;&#10;Descripción generada automáticamente">
            <a:extLst>
              <a:ext uri="{FF2B5EF4-FFF2-40B4-BE49-F238E27FC236}">
                <a16:creationId xmlns:a16="http://schemas.microsoft.com/office/drawing/2014/main" id="{297CECF5-7ACA-F94E-21A9-9B42D240B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811" y="1150223"/>
            <a:ext cx="4722394" cy="284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07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 txBox="1">
            <a:spLocks noGrp="1"/>
          </p:cNvSpPr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FLUJO DE UN WEBSOCKET</a:t>
            </a:r>
          </a:p>
        </p:txBody>
      </p:sp>
      <p:grpSp>
        <p:nvGrpSpPr>
          <p:cNvPr id="437" name="Google Shape;437;p35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438" name="Google Shape;438;p35"/>
            <p:cNvSpPr/>
            <p:nvPr/>
          </p:nvSpPr>
          <p:spPr>
            <a:xfrm>
              <a:off x="7377200" y="2089950"/>
              <a:ext cx="1766704" cy="356851"/>
            </a:xfrm>
            <a:custGeom>
              <a:avLst/>
              <a:gdLst/>
              <a:ahLst/>
              <a:cxnLst/>
              <a:rect l="l" t="t" r="r" b="b"/>
              <a:pathLst>
                <a:path w="15325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6810278" y="1500450"/>
              <a:ext cx="1104154" cy="356872"/>
            </a:xfrm>
            <a:custGeom>
              <a:avLst/>
              <a:gdLst/>
              <a:ahLst/>
              <a:cxnLst/>
              <a:rect l="l" t="t" r="r" b="b"/>
              <a:pathLst>
                <a:path w="18027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896029" y="2679300"/>
              <a:ext cx="2247805" cy="355450"/>
            </a:xfrm>
            <a:custGeom>
              <a:avLst/>
              <a:gdLst/>
              <a:ahLst/>
              <a:cxnLst/>
              <a:rect l="l" t="t" r="r" b="b"/>
              <a:pathLst>
                <a:path w="12872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105579" y="1500450"/>
              <a:ext cx="1038298" cy="356872"/>
            </a:xfrm>
            <a:custGeom>
              <a:avLst/>
              <a:gdLst/>
              <a:ahLst/>
              <a:cxnLst/>
              <a:rect l="l" t="t" r="r" b="b"/>
              <a:pathLst>
                <a:path w="2882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6739789" y="3268775"/>
              <a:ext cx="1104128" cy="355450"/>
            </a:xfrm>
            <a:custGeom>
              <a:avLst/>
              <a:gdLst/>
              <a:ahLst/>
              <a:cxnLst/>
              <a:rect l="l" t="t" r="r" b="b"/>
              <a:pathLst>
                <a:path w="18396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444" name="Google Shape;444;p35"/>
            <p:cNvSpPr/>
            <p:nvPr/>
          </p:nvSpPr>
          <p:spPr>
            <a:xfrm>
              <a:off x="357025" y="2089950"/>
              <a:ext cx="2071751" cy="356851"/>
            </a:xfrm>
            <a:custGeom>
              <a:avLst/>
              <a:gdLst/>
              <a:ahLst/>
              <a:cxnLst/>
              <a:rect l="l" t="t" r="r" b="b"/>
              <a:pathLst>
                <a:path w="4300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18" y="3268775"/>
              <a:ext cx="1038298" cy="355450"/>
            </a:xfrm>
            <a:custGeom>
              <a:avLst/>
              <a:gdLst/>
              <a:ahLst/>
              <a:cxnLst/>
              <a:rect l="l" t="t" r="r" b="b"/>
              <a:pathLst>
                <a:path w="2882" h="2764" extrusionOk="0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10" y="1500456"/>
              <a:ext cx="1104138" cy="356858"/>
            </a:xfrm>
            <a:custGeom>
              <a:avLst/>
              <a:gdLst/>
              <a:ahLst/>
              <a:cxnLst/>
              <a:rect l="l" t="t" r="r" b="b"/>
              <a:pathLst>
                <a:path w="8586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299972" y="1500450"/>
              <a:ext cx="490621" cy="356872"/>
            </a:xfrm>
            <a:custGeom>
              <a:avLst/>
              <a:gdLst/>
              <a:ahLst/>
              <a:cxnLst/>
              <a:rect l="l" t="t" r="r" b="b"/>
              <a:pathLst>
                <a:path w="18396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 descr="Node.js y Websockets - Manuais Informática - IES San Clemente.">
            <a:extLst>
              <a:ext uri="{FF2B5EF4-FFF2-40B4-BE49-F238E27FC236}">
                <a16:creationId xmlns:a16="http://schemas.microsoft.com/office/drawing/2014/main" id="{B6D0AF23-EBDD-F265-96D7-4E9470C20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1066" y="927685"/>
            <a:ext cx="4521869" cy="382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641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 txBox="1">
            <a:spLocks noGrp="1"/>
          </p:cNvSpPr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FLUJO DE UN WEBSOCKET</a:t>
            </a:r>
          </a:p>
        </p:txBody>
      </p:sp>
      <p:grpSp>
        <p:nvGrpSpPr>
          <p:cNvPr id="437" name="Google Shape;437;p35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438" name="Google Shape;438;p35"/>
            <p:cNvSpPr/>
            <p:nvPr/>
          </p:nvSpPr>
          <p:spPr>
            <a:xfrm>
              <a:off x="7377200" y="2089950"/>
              <a:ext cx="1766704" cy="356851"/>
            </a:xfrm>
            <a:custGeom>
              <a:avLst/>
              <a:gdLst/>
              <a:ahLst/>
              <a:cxnLst/>
              <a:rect l="l" t="t" r="r" b="b"/>
              <a:pathLst>
                <a:path w="15325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6810278" y="1500450"/>
              <a:ext cx="1104154" cy="356872"/>
            </a:xfrm>
            <a:custGeom>
              <a:avLst/>
              <a:gdLst/>
              <a:ahLst/>
              <a:cxnLst/>
              <a:rect l="l" t="t" r="r" b="b"/>
              <a:pathLst>
                <a:path w="18027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896029" y="2679300"/>
              <a:ext cx="2247805" cy="355450"/>
            </a:xfrm>
            <a:custGeom>
              <a:avLst/>
              <a:gdLst/>
              <a:ahLst/>
              <a:cxnLst/>
              <a:rect l="l" t="t" r="r" b="b"/>
              <a:pathLst>
                <a:path w="12872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105579" y="1500450"/>
              <a:ext cx="1038298" cy="356872"/>
            </a:xfrm>
            <a:custGeom>
              <a:avLst/>
              <a:gdLst/>
              <a:ahLst/>
              <a:cxnLst/>
              <a:rect l="l" t="t" r="r" b="b"/>
              <a:pathLst>
                <a:path w="2882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6739789" y="3268775"/>
              <a:ext cx="1104128" cy="355450"/>
            </a:xfrm>
            <a:custGeom>
              <a:avLst/>
              <a:gdLst/>
              <a:ahLst/>
              <a:cxnLst/>
              <a:rect l="l" t="t" r="r" b="b"/>
              <a:pathLst>
                <a:path w="18396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444" name="Google Shape;444;p35"/>
            <p:cNvSpPr/>
            <p:nvPr/>
          </p:nvSpPr>
          <p:spPr>
            <a:xfrm>
              <a:off x="357025" y="2089950"/>
              <a:ext cx="2071751" cy="356851"/>
            </a:xfrm>
            <a:custGeom>
              <a:avLst/>
              <a:gdLst/>
              <a:ahLst/>
              <a:cxnLst/>
              <a:rect l="l" t="t" r="r" b="b"/>
              <a:pathLst>
                <a:path w="4300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18" y="3268775"/>
              <a:ext cx="1038298" cy="355450"/>
            </a:xfrm>
            <a:custGeom>
              <a:avLst/>
              <a:gdLst/>
              <a:ahLst/>
              <a:cxnLst/>
              <a:rect l="l" t="t" r="r" b="b"/>
              <a:pathLst>
                <a:path w="2882" h="2764" extrusionOk="0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10" y="1500456"/>
              <a:ext cx="1104138" cy="356858"/>
            </a:xfrm>
            <a:custGeom>
              <a:avLst/>
              <a:gdLst/>
              <a:ahLst/>
              <a:cxnLst/>
              <a:rect l="l" t="t" r="r" b="b"/>
              <a:pathLst>
                <a:path w="8586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299972" y="1500450"/>
              <a:ext cx="490621" cy="356872"/>
            </a:xfrm>
            <a:custGeom>
              <a:avLst/>
              <a:gdLst/>
              <a:ahLst/>
              <a:cxnLst/>
              <a:rect l="l" t="t" r="r" b="b"/>
              <a:pathLst>
                <a:path w="18396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Diagrama, Texto&#10;&#10;Descripción generada automáticamente">
            <a:extLst>
              <a:ext uri="{FF2B5EF4-FFF2-40B4-BE49-F238E27FC236}">
                <a16:creationId xmlns:a16="http://schemas.microsoft.com/office/drawing/2014/main" id="{DFA38B38-2CEF-8D37-0432-E2BC891DB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711" y="1149196"/>
            <a:ext cx="3862136" cy="357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202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6"/>
          <p:cNvSpPr txBox="1">
            <a:spLocks noGrp="1"/>
          </p:cNvSpPr>
          <p:nvPr>
            <p:ph type="title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Hora</a:t>
            </a:r>
            <a:endParaRPr lang="es-ES" dirty="0"/>
          </a:p>
        </p:txBody>
      </p:sp>
      <p:sp>
        <p:nvSpPr>
          <p:cNvPr id="455" name="Google Shape;455;p36"/>
          <p:cNvSpPr txBox="1">
            <a:spLocks noGrp="1"/>
          </p:cNvSpPr>
          <p:nvPr>
            <p:ph type="title" idx="3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algn="l"/>
            <a:r>
              <a:rPr lang="en" dirty="0"/>
              <a:t>  De</a:t>
            </a:r>
            <a:endParaRPr lang="es-ES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title" idx="5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Pruebas</a:t>
            </a:r>
            <a:endParaRPr dirty="0" err="1"/>
          </a:p>
        </p:txBody>
      </p:sp>
    </p:spTree>
    <p:extLst>
      <p:ext uri="{BB962C8B-B14F-4D97-AF65-F5344CB8AC3E}">
        <p14:creationId xmlns:p14="http://schemas.microsoft.com/office/powerpoint/2010/main" val="3567808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9"/>
          <p:cNvSpPr txBox="1">
            <a:spLocks noGrp="1"/>
          </p:cNvSpPr>
          <p:nvPr>
            <p:ph type="title" idx="5"/>
          </p:nvPr>
        </p:nvSpPr>
        <p:spPr>
          <a:xfrm>
            <a:off x="1278000" y="3420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Contenido</a:t>
            </a:r>
            <a:endParaRPr lang="es-ES" dirty="0" err="1"/>
          </a:p>
        </p:txBody>
      </p:sp>
      <p:sp>
        <p:nvSpPr>
          <p:cNvPr id="348" name="Google Shape;348;p29"/>
          <p:cNvSpPr txBox="1">
            <a:spLocks noGrp="1"/>
          </p:cNvSpPr>
          <p:nvPr>
            <p:ph type="ctrTitle"/>
          </p:nvPr>
        </p:nvSpPr>
        <p:spPr>
          <a:xfrm flipH="1">
            <a:off x="2189800" y="1848349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/>
              <a:t>01</a:t>
            </a:r>
            <a:endParaRPr sz="3500" b="1"/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"/>
          </p:nvPr>
        </p:nvSpPr>
        <p:spPr>
          <a:xfrm flipH="1">
            <a:off x="2189801" y="2162325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/>
            <a:r>
              <a:rPr lang="en" dirty="0"/>
              <a:t>¿Que es un Socket?</a:t>
            </a:r>
            <a:endParaRPr sz="2200" b="1" dirty="0"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350" name="Google Shape;350;p29"/>
          <p:cNvSpPr txBox="1">
            <a:spLocks noGrp="1"/>
          </p:cNvSpPr>
          <p:nvPr>
            <p:ph type="ctrTitle" idx="2"/>
          </p:nvPr>
        </p:nvSpPr>
        <p:spPr>
          <a:xfrm flipH="1">
            <a:off x="4811675" y="1848401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/>
              <a:t>03</a:t>
            </a:r>
            <a:endParaRPr sz="3500" b="1"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3"/>
          </p:nvPr>
        </p:nvSpPr>
        <p:spPr>
          <a:xfrm flipH="1">
            <a:off x="4811675" y="2163531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/>
            <a:r>
              <a:rPr lang="en" dirty="0"/>
              <a:t>¿Que tan </a:t>
            </a:r>
            <a:r>
              <a:rPr lang="en" dirty="0" err="1"/>
              <a:t>diferentes</a:t>
            </a:r>
            <a:r>
              <a:rPr lang="en" dirty="0"/>
              <a:t> son?</a:t>
            </a:r>
            <a:endParaRPr lang="en" sz="2200" b="1" dirty="0">
              <a:latin typeface="Overpass Mono"/>
              <a:ea typeface="Overpass Mono"/>
              <a:cs typeface="Overpass Mono"/>
            </a:endParaRPr>
          </a:p>
        </p:txBody>
      </p:sp>
      <p:sp>
        <p:nvSpPr>
          <p:cNvPr id="352" name="Google Shape;352;p29"/>
          <p:cNvSpPr txBox="1">
            <a:spLocks noGrp="1"/>
          </p:cNvSpPr>
          <p:nvPr>
            <p:ph type="ctrTitle" idx="6"/>
          </p:nvPr>
        </p:nvSpPr>
        <p:spPr>
          <a:xfrm flipH="1">
            <a:off x="2189800" y="3258286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subTitle" idx="7"/>
          </p:nvPr>
        </p:nvSpPr>
        <p:spPr>
          <a:xfrm flipH="1">
            <a:off x="2189801" y="3572262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/>
            <a:r>
              <a:rPr lang="en" dirty="0"/>
              <a:t>¿Que es un </a:t>
            </a:r>
            <a:r>
              <a:rPr lang="en" dirty="0" err="1"/>
              <a:t>Websocket</a:t>
            </a:r>
            <a:r>
              <a:rPr lang="en" dirty="0"/>
              <a:t>?</a:t>
            </a:r>
          </a:p>
        </p:txBody>
      </p:sp>
      <p:sp>
        <p:nvSpPr>
          <p:cNvPr id="354" name="Google Shape;354;p29"/>
          <p:cNvSpPr txBox="1">
            <a:spLocks noGrp="1"/>
          </p:cNvSpPr>
          <p:nvPr>
            <p:ph type="ctrTitle" idx="8"/>
          </p:nvPr>
        </p:nvSpPr>
        <p:spPr>
          <a:xfrm flipH="1">
            <a:off x="4811675" y="3258338"/>
            <a:ext cx="2163900" cy="240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5" name="Google Shape;355;p29"/>
          <p:cNvSpPr txBox="1">
            <a:spLocks noGrp="1"/>
          </p:cNvSpPr>
          <p:nvPr>
            <p:ph type="subTitle" idx="9"/>
          </p:nvPr>
        </p:nvSpPr>
        <p:spPr>
          <a:xfrm flipH="1">
            <a:off x="4811675" y="3573468"/>
            <a:ext cx="2163900" cy="426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/>
            <a:r>
              <a:rPr lang="en" dirty="0"/>
              <a:t>¿</a:t>
            </a:r>
            <a:r>
              <a:rPr lang="en" dirty="0" err="1"/>
              <a:t>Cuando</a:t>
            </a:r>
            <a:r>
              <a:rPr lang="en" dirty="0"/>
              <a:t> </a:t>
            </a:r>
            <a:r>
              <a:rPr lang="en" dirty="0" err="1"/>
              <a:t>debo</a:t>
            </a:r>
            <a:r>
              <a:rPr lang="en" dirty="0"/>
              <a:t> </a:t>
            </a:r>
            <a:r>
              <a:rPr lang="en" dirty="0" err="1"/>
              <a:t>usarlos</a:t>
            </a:r>
            <a:r>
              <a:rPr lang="en" dirty="0"/>
              <a:t>?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38"/>
          <p:cNvSpPr txBox="1">
            <a:spLocks noGrp="1"/>
          </p:cNvSpPr>
          <p:nvPr>
            <p:ph type="body" idx="1"/>
          </p:nvPr>
        </p:nvSpPr>
        <p:spPr>
          <a:xfrm>
            <a:off x="311700" y="3306869"/>
            <a:ext cx="85206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20000"/>
              </a:lnSpc>
              <a:buNone/>
            </a:pPr>
            <a:r>
              <a:rPr lang="en" dirty="0"/>
              <a:t>¿Que tan </a:t>
            </a:r>
            <a:r>
              <a:rPr lang="en" dirty="0" err="1"/>
              <a:t>diferentes</a:t>
            </a:r>
            <a:r>
              <a:rPr lang="en" dirty="0"/>
              <a:t> son </a:t>
            </a:r>
            <a:r>
              <a:rPr lang="en" dirty="0" err="1"/>
              <a:t>los</a:t>
            </a:r>
            <a:r>
              <a:rPr lang="en" dirty="0"/>
              <a:t> sockets y </a:t>
            </a:r>
            <a:r>
              <a:rPr lang="en" dirty="0" err="1"/>
              <a:t>los</a:t>
            </a:r>
            <a:r>
              <a:rPr lang="en" dirty="0"/>
              <a:t> </a:t>
            </a:r>
            <a:r>
              <a:rPr lang="en" dirty="0" err="1"/>
              <a:t>WebSockets</a:t>
            </a:r>
            <a:r>
              <a:rPr lang="en" dirty="0"/>
              <a:t>?</a:t>
            </a: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507" name="Google Shape;507;p38"/>
          <p:cNvSpPr txBox="1">
            <a:spLocks noGrp="1"/>
          </p:cNvSpPr>
          <p:nvPr>
            <p:ph type="title"/>
          </p:nvPr>
        </p:nvSpPr>
        <p:spPr>
          <a:xfrm>
            <a:off x="1063674" y="1667376"/>
            <a:ext cx="8520600" cy="1382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 err="1"/>
              <a:t>Diferencias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806763" y="331974"/>
            <a:ext cx="2166395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SOCKET</a:t>
            </a:r>
            <a:br>
              <a:rPr lang="en" dirty="0"/>
            </a:br>
            <a:endParaRPr lang="es-ES"/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835225" y="1882072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Punto final de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conexion</a:t>
            </a:r>
            <a:r>
              <a:rPr lang="en" dirty="0"/>
              <a:t> de red </a:t>
            </a:r>
            <a:r>
              <a:rPr lang="en" dirty="0" err="1"/>
              <a:t>biderenccional</a:t>
            </a:r>
            <a:r>
              <a:rPr lang="en" dirty="0"/>
              <a:t> entre dos </a:t>
            </a:r>
            <a:r>
              <a:rPr lang="en" dirty="0" err="1"/>
              <a:t>sistemas</a:t>
            </a:r>
            <a:endParaRPr lang="es-ES" dirty="0" err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3"/>
          <p:cNvSpPr txBox="1">
            <a:spLocks noGrp="1"/>
          </p:cNvSpPr>
          <p:nvPr>
            <p:ph type="title" idx="3"/>
          </p:nvPr>
        </p:nvSpPr>
        <p:spPr>
          <a:xfrm>
            <a:off x="804350" y="1352272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Un Punto</a:t>
            </a:r>
          </a:p>
        </p:txBody>
      </p:sp>
      <p:sp>
        <p:nvSpPr>
          <p:cNvPr id="667" name="Google Shape;667;p43"/>
          <p:cNvSpPr txBox="1">
            <a:spLocks noGrp="1"/>
          </p:cNvSpPr>
          <p:nvPr>
            <p:ph type="subTitle" idx="6"/>
          </p:nvPr>
        </p:nvSpPr>
        <p:spPr>
          <a:xfrm>
            <a:off x="3390782" y="3387273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 err="1"/>
              <a:t>Protocolo</a:t>
            </a:r>
            <a:r>
              <a:rPr lang="en" dirty="0"/>
              <a:t> de </a:t>
            </a:r>
            <a:r>
              <a:rPr lang="en" dirty="0" err="1"/>
              <a:t>comunicación</a:t>
            </a:r>
            <a:r>
              <a:rPr lang="en" dirty="0"/>
              <a:t> de alto </a:t>
            </a:r>
            <a:r>
              <a:rPr lang="en" dirty="0" err="1"/>
              <a:t>nivel</a:t>
            </a:r>
            <a:r>
              <a:rPr lang="en" dirty="0"/>
              <a:t>, </a:t>
            </a:r>
            <a:r>
              <a:rPr lang="en" dirty="0" err="1"/>
              <a:t>Simplifican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gran </a:t>
            </a:r>
            <a:r>
              <a:rPr lang="en" dirty="0" err="1"/>
              <a:t>medida</a:t>
            </a:r>
            <a:r>
              <a:rPr lang="en" dirty="0"/>
              <a:t> la </a:t>
            </a:r>
            <a:r>
              <a:rPr lang="en" dirty="0" err="1"/>
              <a:t>comunicación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tiempo</a:t>
            </a:r>
            <a:r>
              <a:rPr lang="en" dirty="0"/>
              <a:t> real.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43"/>
          <p:cNvSpPr txBox="1">
            <a:spLocks noGrp="1"/>
          </p:cNvSpPr>
          <p:nvPr>
            <p:ph type="title" idx="7"/>
          </p:nvPr>
        </p:nvSpPr>
        <p:spPr>
          <a:xfrm>
            <a:off x="3359882" y="2857473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Alto </a:t>
            </a:r>
            <a:r>
              <a:rPr lang="en" dirty="0" err="1"/>
              <a:t>nivel</a:t>
            </a:r>
            <a:endParaRPr lang="es-ES" dirty="0" err="1"/>
          </a:p>
        </p:txBody>
      </p:sp>
      <p:sp>
        <p:nvSpPr>
          <p:cNvPr id="671" name="Google Shape;671;p43"/>
          <p:cNvSpPr txBox="1">
            <a:spLocks noGrp="1"/>
          </p:cNvSpPr>
          <p:nvPr>
            <p:ph type="subTitle" idx="13"/>
          </p:nvPr>
        </p:nvSpPr>
        <p:spPr>
          <a:xfrm>
            <a:off x="856887" y="3415346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Son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api</a:t>
            </a:r>
            <a:r>
              <a:rPr lang="en" dirty="0"/>
              <a:t> de </a:t>
            </a:r>
            <a:r>
              <a:rPr lang="en" dirty="0" err="1"/>
              <a:t>nivel</a:t>
            </a:r>
            <a:r>
              <a:rPr lang="en" dirty="0"/>
              <a:t> inferior y bajo </a:t>
            </a:r>
            <a:r>
              <a:rPr lang="en" dirty="0" err="1"/>
              <a:t>nivel</a:t>
            </a:r>
            <a:r>
              <a:rPr lang="en" dirty="0"/>
              <a:t> para </a:t>
            </a:r>
            <a:r>
              <a:rPr lang="en" dirty="0" err="1"/>
              <a:t>cominucacion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redes</a:t>
            </a:r>
            <a:endParaRPr lang="es-E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43"/>
          <p:cNvSpPr txBox="1">
            <a:spLocks noGrp="1"/>
          </p:cNvSpPr>
          <p:nvPr>
            <p:ph type="title" idx="14"/>
          </p:nvPr>
        </p:nvSpPr>
        <p:spPr>
          <a:xfrm>
            <a:off x="825983" y="2885546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Bajo </a:t>
            </a:r>
            <a:r>
              <a:rPr lang="en" dirty="0" err="1"/>
              <a:t>nivel</a:t>
            </a:r>
          </a:p>
        </p:txBody>
      </p:sp>
      <p:sp>
        <p:nvSpPr>
          <p:cNvPr id="3" name="Google Shape;660;p43">
            <a:extLst>
              <a:ext uri="{FF2B5EF4-FFF2-40B4-BE49-F238E27FC236}">
                <a16:creationId xmlns:a16="http://schemas.microsoft.com/office/drawing/2014/main" id="{8AE251AB-35F5-83B4-8D96-749C86F902AF}"/>
              </a:ext>
            </a:extLst>
          </p:cNvPr>
          <p:cNvSpPr txBox="1">
            <a:spLocks/>
          </p:cNvSpPr>
          <p:nvPr/>
        </p:nvSpPr>
        <p:spPr>
          <a:xfrm>
            <a:off x="3076721" y="315932"/>
            <a:ext cx="2397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3000" b="1" i="0" u="none" strike="noStrike" cap="none">
                <a:solidFill>
                  <a:schemeClr val="dk2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WEBSOCKET</a:t>
            </a:r>
            <a:br>
              <a:rPr lang="en" dirty="0"/>
            </a:br>
            <a:endParaRPr lang="es-ES"/>
          </a:p>
        </p:txBody>
      </p:sp>
      <p:sp>
        <p:nvSpPr>
          <p:cNvPr id="17" name="Google Shape;667;p43">
            <a:extLst>
              <a:ext uri="{FF2B5EF4-FFF2-40B4-BE49-F238E27FC236}">
                <a16:creationId xmlns:a16="http://schemas.microsoft.com/office/drawing/2014/main" id="{F27EC517-CE29-4884-0ADF-C72BA1F8B953}"/>
              </a:ext>
            </a:extLst>
          </p:cNvPr>
          <p:cNvSpPr txBox="1">
            <a:spLocks/>
          </p:cNvSpPr>
          <p:nvPr/>
        </p:nvSpPr>
        <p:spPr>
          <a:xfrm>
            <a:off x="3410835" y="1883326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s-ES" dirty="0"/>
              <a:t>Protocolo de comunicación bidireccional en tiempo real</a:t>
            </a:r>
          </a:p>
          <a:p>
            <a:pPr marL="0" indent="0"/>
            <a:endParaRPr lang="es-ES"/>
          </a:p>
          <a:p>
            <a:pPr marL="0" indent="0"/>
            <a:endParaRPr lang="es-ES"/>
          </a:p>
        </p:txBody>
      </p:sp>
      <p:sp>
        <p:nvSpPr>
          <p:cNvPr id="19" name="Google Shape;668;p43">
            <a:extLst>
              <a:ext uri="{FF2B5EF4-FFF2-40B4-BE49-F238E27FC236}">
                <a16:creationId xmlns:a16="http://schemas.microsoft.com/office/drawing/2014/main" id="{03D2E0F3-0DB4-F508-ECE8-E3F741C175FC}"/>
              </a:ext>
            </a:extLst>
          </p:cNvPr>
          <p:cNvSpPr txBox="1">
            <a:spLocks/>
          </p:cNvSpPr>
          <p:nvPr/>
        </p:nvSpPr>
        <p:spPr>
          <a:xfrm>
            <a:off x="3379935" y="1353526"/>
            <a:ext cx="1957500" cy="5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 dirty="0"/>
              <a:t>Protocolo</a:t>
            </a:r>
          </a:p>
        </p:txBody>
      </p:sp>
      <p:pic>
        <p:nvPicPr>
          <p:cNvPr id="2" name="Imagen 1" descr="Imagen que contiene Texto&#10;&#10;Descripción generada automáticamente">
            <a:extLst>
              <a:ext uri="{FF2B5EF4-FFF2-40B4-BE49-F238E27FC236}">
                <a16:creationId xmlns:a16="http://schemas.microsoft.com/office/drawing/2014/main" id="{5125717F-D85A-6D58-A86D-26E815FE4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228" y="950062"/>
            <a:ext cx="2862721" cy="30861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3555979" y="350021"/>
            <a:ext cx="2166395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SOCKET</a:t>
            </a:r>
            <a:br>
              <a:rPr lang="en" dirty="0"/>
            </a:br>
            <a:endParaRPr lang="es-ES"/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3584441" y="1900119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err="1"/>
              <a:t>Requieren</a:t>
            </a:r>
            <a:r>
              <a:rPr lang="en" dirty="0"/>
              <a:t> </a:t>
            </a:r>
            <a:r>
              <a:rPr lang="en" err="1"/>
              <a:t>manejo</a:t>
            </a:r>
            <a:r>
              <a:rPr lang="en" dirty="0"/>
              <a:t> </a:t>
            </a:r>
            <a:r>
              <a:rPr lang="en"/>
              <a:t>manual y </a:t>
            </a:r>
            <a:r>
              <a:rPr lang="en" err="1"/>
              <a:t>detallado</a:t>
            </a:r>
            <a:r>
              <a:rPr lang="en"/>
              <a:t> para la </a:t>
            </a:r>
            <a:r>
              <a:rPr lang="en" err="1"/>
              <a:t>comunicacion</a:t>
            </a:r>
            <a:endParaRPr lang="es-ES" err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3"/>
          <p:cNvSpPr txBox="1">
            <a:spLocks noGrp="1"/>
          </p:cNvSpPr>
          <p:nvPr>
            <p:ph type="title" idx="3"/>
          </p:nvPr>
        </p:nvSpPr>
        <p:spPr>
          <a:xfrm>
            <a:off x="3553566" y="1370319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Manual</a:t>
            </a:r>
            <a:endParaRPr lang="es-ES" dirty="0"/>
          </a:p>
        </p:txBody>
      </p:sp>
      <p:sp>
        <p:nvSpPr>
          <p:cNvPr id="667" name="Google Shape;667;p43"/>
          <p:cNvSpPr txBox="1">
            <a:spLocks noGrp="1"/>
          </p:cNvSpPr>
          <p:nvPr>
            <p:ph type="subTitle" idx="6"/>
          </p:nvPr>
        </p:nvSpPr>
        <p:spPr>
          <a:xfrm>
            <a:off x="6386645" y="3405320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Se </a:t>
            </a:r>
            <a:r>
              <a:rPr lang="en" dirty="0" err="1"/>
              <a:t>inicia</a:t>
            </a:r>
            <a:r>
              <a:rPr lang="en" dirty="0"/>
              <a:t> a </a:t>
            </a:r>
            <a:r>
              <a:rPr lang="en" dirty="0" err="1"/>
              <a:t>travez</a:t>
            </a:r>
            <a:r>
              <a:rPr lang="en" dirty="0"/>
              <a:t> de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solicitud</a:t>
            </a:r>
            <a:r>
              <a:rPr lang="en" dirty="0"/>
              <a:t> HTTP</a:t>
            </a:r>
            <a:endParaRPr lang="es-E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43"/>
          <p:cNvSpPr txBox="1">
            <a:spLocks noGrp="1"/>
          </p:cNvSpPr>
          <p:nvPr>
            <p:ph type="title" idx="7"/>
          </p:nvPr>
        </p:nvSpPr>
        <p:spPr>
          <a:xfrm>
            <a:off x="6355745" y="2875520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HTTP</a:t>
            </a:r>
            <a:endParaRPr lang="es-ES" dirty="0"/>
          </a:p>
        </p:txBody>
      </p:sp>
      <p:sp>
        <p:nvSpPr>
          <p:cNvPr id="671" name="Google Shape;671;p43"/>
          <p:cNvSpPr txBox="1">
            <a:spLocks noGrp="1"/>
          </p:cNvSpPr>
          <p:nvPr>
            <p:ph type="subTitle" idx="13"/>
          </p:nvPr>
        </p:nvSpPr>
        <p:spPr>
          <a:xfrm>
            <a:off x="3606103" y="3433393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Una </a:t>
            </a:r>
            <a:r>
              <a:rPr lang="en" dirty="0" err="1"/>
              <a:t>interfaz</a:t>
            </a:r>
            <a:r>
              <a:rPr lang="en" dirty="0"/>
              <a:t> </a:t>
            </a:r>
            <a:r>
              <a:rPr lang="en" dirty="0" err="1"/>
              <a:t>orientada</a:t>
            </a:r>
            <a:r>
              <a:rPr lang="en" dirty="0"/>
              <a:t> a las API's</a:t>
            </a:r>
            <a:endParaRPr lang="es-E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43"/>
          <p:cNvSpPr txBox="1">
            <a:spLocks noGrp="1"/>
          </p:cNvSpPr>
          <p:nvPr>
            <p:ph type="title" idx="14"/>
          </p:nvPr>
        </p:nvSpPr>
        <p:spPr>
          <a:xfrm>
            <a:off x="3575199" y="2903593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API</a:t>
            </a:r>
            <a:endParaRPr lang="es-ES" dirty="0"/>
          </a:p>
        </p:txBody>
      </p:sp>
      <p:sp>
        <p:nvSpPr>
          <p:cNvPr id="3" name="Google Shape;660;p43">
            <a:extLst>
              <a:ext uri="{FF2B5EF4-FFF2-40B4-BE49-F238E27FC236}">
                <a16:creationId xmlns:a16="http://schemas.microsoft.com/office/drawing/2014/main" id="{8AE251AB-35F5-83B4-8D96-749C86F902AF}"/>
              </a:ext>
            </a:extLst>
          </p:cNvPr>
          <p:cNvSpPr txBox="1">
            <a:spLocks/>
          </p:cNvSpPr>
          <p:nvPr/>
        </p:nvSpPr>
        <p:spPr>
          <a:xfrm>
            <a:off x="6072584" y="333979"/>
            <a:ext cx="2397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3000" b="1" i="0" u="none" strike="noStrike" cap="none">
                <a:solidFill>
                  <a:schemeClr val="dk2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WEBSOCKET</a:t>
            </a:r>
            <a:br>
              <a:rPr lang="en" dirty="0"/>
            </a:br>
            <a:endParaRPr lang="es-ES"/>
          </a:p>
        </p:txBody>
      </p:sp>
      <p:sp>
        <p:nvSpPr>
          <p:cNvPr id="17" name="Google Shape;667;p43">
            <a:extLst>
              <a:ext uri="{FF2B5EF4-FFF2-40B4-BE49-F238E27FC236}">
                <a16:creationId xmlns:a16="http://schemas.microsoft.com/office/drawing/2014/main" id="{F27EC517-CE29-4884-0ADF-C72BA1F8B953}"/>
              </a:ext>
            </a:extLst>
          </p:cNvPr>
          <p:cNvSpPr txBox="1">
            <a:spLocks/>
          </p:cNvSpPr>
          <p:nvPr/>
        </p:nvSpPr>
        <p:spPr>
          <a:xfrm>
            <a:off x="6406698" y="1901373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s-ES" dirty="0"/>
              <a:t>Permite enviar mensajes sin preocuparse por detalles de </a:t>
            </a:r>
            <a:r>
              <a:rPr lang="es-ES" dirty="0" err="1"/>
              <a:t>conexiónes</a:t>
            </a:r>
          </a:p>
        </p:txBody>
      </p:sp>
      <p:sp>
        <p:nvSpPr>
          <p:cNvPr id="19" name="Google Shape;668;p43">
            <a:extLst>
              <a:ext uri="{FF2B5EF4-FFF2-40B4-BE49-F238E27FC236}">
                <a16:creationId xmlns:a16="http://schemas.microsoft.com/office/drawing/2014/main" id="{03D2E0F3-0DB4-F508-ECE8-E3F741C175FC}"/>
              </a:ext>
            </a:extLst>
          </p:cNvPr>
          <p:cNvSpPr txBox="1">
            <a:spLocks/>
          </p:cNvSpPr>
          <p:nvPr/>
        </p:nvSpPr>
        <p:spPr>
          <a:xfrm>
            <a:off x="6375798" y="1371573"/>
            <a:ext cx="1957500" cy="5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 dirty="0"/>
              <a:t>Simple</a:t>
            </a:r>
          </a:p>
        </p:txBody>
      </p:sp>
      <p:pic>
        <p:nvPicPr>
          <p:cNvPr id="2" name="Imagen 1" descr="STL file Toy Gear Set with Crank・Template to download and 3D print・Cults">
            <a:extLst>
              <a:ext uri="{FF2B5EF4-FFF2-40B4-BE49-F238E27FC236}">
                <a16:creationId xmlns:a16="http://schemas.microsoft.com/office/drawing/2014/main" id="{A1A9F6FB-12A7-ED14-597F-75EC98D9B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37" y="1396866"/>
            <a:ext cx="2743200" cy="198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1980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806763" y="331974"/>
            <a:ext cx="2166395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SOCKET</a:t>
            </a:r>
            <a:br>
              <a:rPr lang="en" dirty="0"/>
            </a:br>
            <a:endParaRPr lang="es-ES"/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835225" y="1882072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Debe </a:t>
            </a:r>
            <a:r>
              <a:rPr lang="en" dirty="0" err="1"/>
              <a:t>definirse</a:t>
            </a:r>
            <a:r>
              <a:rPr lang="en" dirty="0"/>
              <a:t> </a:t>
            </a:r>
            <a:r>
              <a:rPr lang="en" dirty="0" err="1"/>
              <a:t>cada</a:t>
            </a:r>
            <a:r>
              <a:rPr lang="en" dirty="0"/>
              <a:t> </a:t>
            </a:r>
            <a:r>
              <a:rPr lang="en" dirty="0" err="1"/>
              <a:t>acción</a:t>
            </a:r>
            <a:r>
              <a:rPr lang="en" dirty="0"/>
              <a:t> al </a:t>
            </a:r>
            <a:r>
              <a:rPr lang="en" dirty="0" err="1"/>
              <a:t>recibir</a:t>
            </a:r>
            <a:r>
              <a:rPr lang="en" dirty="0"/>
              <a:t>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respuesta</a:t>
            </a:r>
            <a:endParaRPr lang="es-ES" dirty="0" err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3"/>
          <p:cNvSpPr txBox="1">
            <a:spLocks noGrp="1"/>
          </p:cNvSpPr>
          <p:nvPr>
            <p:ph type="title" idx="3"/>
          </p:nvPr>
        </p:nvSpPr>
        <p:spPr>
          <a:xfrm>
            <a:off x="804350" y="1352272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 err="1"/>
              <a:t>Multipasos</a:t>
            </a:r>
            <a:endParaRPr lang="es-ES" dirty="0" err="1"/>
          </a:p>
        </p:txBody>
      </p:sp>
      <p:sp>
        <p:nvSpPr>
          <p:cNvPr id="667" name="Google Shape;667;p43"/>
          <p:cNvSpPr txBox="1">
            <a:spLocks noGrp="1"/>
          </p:cNvSpPr>
          <p:nvPr>
            <p:ph type="subTitle" idx="6"/>
          </p:nvPr>
        </p:nvSpPr>
        <p:spPr>
          <a:xfrm>
            <a:off x="3402813" y="3405320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Se tiene una menor latencia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43"/>
          <p:cNvSpPr txBox="1">
            <a:spLocks noGrp="1"/>
          </p:cNvSpPr>
          <p:nvPr>
            <p:ph type="title" idx="7"/>
          </p:nvPr>
        </p:nvSpPr>
        <p:spPr>
          <a:xfrm>
            <a:off x="3371913" y="2875520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 err="1"/>
              <a:t>Latencia</a:t>
            </a:r>
            <a:endParaRPr lang="es-ES" dirty="0" err="1"/>
          </a:p>
        </p:txBody>
      </p:sp>
      <p:sp>
        <p:nvSpPr>
          <p:cNvPr id="671" name="Google Shape;671;p43"/>
          <p:cNvSpPr txBox="1">
            <a:spLocks noGrp="1"/>
          </p:cNvSpPr>
          <p:nvPr>
            <p:ph type="subTitle" idx="13"/>
          </p:nvPr>
        </p:nvSpPr>
        <p:spPr>
          <a:xfrm>
            <a:off x="856887" y="3415346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Al ser algo mas </a:t>
            </a:r>
            <a:r>
              <a:rPr lang="en" dirty="0" err="1"/>
              <a:t>detallado</a:t>
            </a:r>
            <a:r>
              <a:rPr lang="en" dirty="0"/>
              <a:t> y manual la </a:t>
            </a:r>
            <a:r>
              <a:rPr lang="en" dirty="0" err="1"/>
              <a:t>latencia</a:t>
            </a:r>
            <a:r>
              <a:rPr lang="en" dirty="0"/>
              <a:t> </a:t>
            </a:r>
            <a:r>
              <a:rPr lang="en" dirty="0" err="1"/>
              <a:t>puede</a:t>
            </a:r>
            <a:r>
              <a:rPr lang="en" dirty="0"/>
              <a:t> ser </a:t>
            </a:r>
            <a:r>
              <a:rPr lang="en" dirty="0" err="1"/>
              <a:t>alta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43"/>
          <p:cNvSpPr txBox="1">
            <a:spLocks noGrp="1"/>
          </p:cNvSpPr>
          <p:nvPr>
            <p:ph type="title" idx="14"/>
          </p:nvPr>
        </p:nvSpPr>
        <p:spPr>
          <a:xfrm>
            <a:off x="825983" y="2885546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 err="1"/>
              <a:t>Latencia</a:t>
            </a:r>
            <a:endParaRPr lang="es-ES" dirty="0" err="1"/>
          </a:p>
        </p:txBody>
      </p:sp>
      <p:sp>
        <p:nvSpPr>
          <p:cNvPr id="3" name="Google Shape;660;p43">
            <a:extLst>
              <a:ext uri="{FF2B5EF4-FFF2-40B4-BE49-F238E27FC236}">
                <a16:creationId xmlns:a16="http://schemas.microsoft.com/office/drawing/2014/main" id="{8AE251AB-35F5-83B4-8D96-749C86F902AF}"/>
              </a:ext>
            </a:extLst>
          </p:cNvPr>
          <p:cNvSpPr txBox="1">
            <a:spLocks/>
          </p:cNvSpPr>
          <p:nvPr/>
        </p:nvSpPr>
        <p:spPr>
          <a:xfrm>
            <a:off x="3088752" y="333979"/>
            <a:ext cx="2397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3000" b="1" i="0" u="none" strike="noStrike" cap="none">
                <a:solidFill>
                  <a:schemeClr val="dk2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WEBSOCKET</a:t>
            </a:r>
            <a:br>
              <a:rPr lang="en" dirty="0"/>
            </a:br>
            <a:endParaRPr lang="es-ES"/>
          </a:p>
        </p:txBody>
      </p:sp>
      <p:sp>
        <p:nvSpPr>
          <p:cNvPr id="17" name="Google Shape;667;p43">
            <a:extLst>
              <a:ext uri="{FF2B5EF4-FFF2-40B4-BE49-F238E27FC236}">
                <a16:creationId xmlns:a16="http://schemas.microsoft.com/office/drawing/2014/main" id="{F27EC517-CE29-4884-0ADF-C72BA1F8B953}"/>
              </a:ext>
            </a:extLst>
          </p:cNvPr>
          <p:cNvSpPr txBox="1">
            <a:spLocks/>
          </p:cNvSpPr>
          <p:nvPr/>
        </p:nvSpPr>
        <p:spPr>
          <a:xfrm>
            <a:off x="3422866" y="1901373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s-ES" dirty="0"/>
              <a:t>Permite enviar mensajes sin preocuparse por detalles de </a:t>
            </a:r>
            <a:r>
              <a:rPr lang="es-ES" dirty="0" err="1"/>
              <a:t>conexiónes</a:t>
            </a:r>
          </a:p>
        </p:txBody>
      </p:sp>
      <p:sp>
        <p:nvSpPr>
          <p:cNvPr id="19" name="Google Shape;668;p43">
            <a:extLst>
              <a:ext uri="{FF2B5EF4-FFF2-40B4-BE49-F238E27FC236}">
                <a16:creationId xmlns:a16="http://schemas.microsoft.com/office/drawing/2014/main" id="{03D2E0F3-0DB4-F508-ECE8-E3F741C175FC}"/>
              </a:ext>
            </a:extLst>
          </p:cNvPr>
          <p:cNvSpPr txBox="1">
            <a:spLocks/>
          </p:cNvSpPr>
          <p:nvPr/>
        </p:nvSpPr>
        <p:spPr>
          <a:xfrm>
            <a:off x="3391966" y="1371573"/>
            <a:ext cx="1957500" cy="5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 dirty="0"/>
              <a:t>Eficiente</a:t>
            </a:r>
          </a:p>
        </p:txBody>
      </p:sp>
      <p:pic>
        <p:nvPicPr>
          <p:cNvPr id="2" name="Imagen 1" descr="Diagrama, Esquemático&#10;&#10;Descripción generada automáticamente">
            <a:extLst>
              <a:ext uri="{FF2B5EF4-FFF2-40B4-BE49-F238E27FC236}">
                <a16:creationId xmlns:a16="http://schemas.microsoft.com/office/drawing/2014/main" id="{103CB75F-61B3-E994-F8B7-DCF8432B5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742" y="1349291"/>
            <a:ext cx="2743200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2832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43"/>
          <p:cNvSpPr txBox="1">
            <a:spLocks noGrp="1"/>
          </p:cNvSpPr>
          <p:nvPr>
            <p:ph type="title" idx="15"/>
          </p:nvPr>
        </p:nvSpPr>
        <p:spPr>
          <a:xfrm>
            <a:off x="3561995" y="344006"/>
            <a:ext cx="2166395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SOCKET</a:t>
            </a:r>
            <a:br>
              <a:rPr lang="en" dirty="0"/>
            </a:br>
            <a:endParaRPr lang="es-ES"/>
          </a:p>
        </p:txBody>
      </p:sp>
      <p:sp>
        <p:nvSpPr>
          <p:cNvPr id="663" name="Google Shape;663;p43"/>
          <p:cNvSpPr txBox="1">
            <a:spLocks noGrp="1"/>
          </p:cNvSpPr>
          <p:nvPr>
            <p:ph type="subTitle" idx="2"/>
          </p:nvPr>
        </p:nvSpPr>
        <p:spPr>
          <a:xfrm>
            <a:off x="3590457" y="1894104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Si no </a:t>
            </a:r>
            <a:r>
              <a:rPr lang="en" dirty="0" err="1"/>
              <a:t>recibo</a:t>
            </a:r>
            <a:r>
              <a:rPr lang="en" dirty="0"/>
              <a:t> </a:t>
            </a:r>
            <a:r>
              <a:rPr lang="en" dirty="0" err="1"/>
              <a:t>datos</a:t>
            </a:r>
            <a:r>
              <a:rPr lang="en" dirty="0"/>
              <a:t>, </a:t>
            </a:r>
            <a:r>
              <a:rPr lang="en" dirty="0" err="1"/>
              <a:t>seguire</a:t>
            </a:r>
            <a:r>
              <a:rPr lang="en" dirty="0"/>
              <a:t> </a:t>
            </a:r>
            <a:r>
              <a:rPr lang="en" dirty="0" err="1"/>
              <a:t>esperando</a:t>
            </a:r>
            <a:r>
              <a:rPr lang="en" dirty="0"/>
              <a:t>.</a:t>
            </a:r>
            <a:endParaRPr lang="en" dirty="0" err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43"/>
          <p:cNvSpPr txBox="1">
            <a:spLocks noGrp="1"/>
          </p:cNvSpPr>
          <p:nvPr>
            <p:ph type="title" idx="3"/>
          </p:nvPr>
        </p:nvSpPr>
        <p:spPr>
          <a:xfrm>
            <a:off x="3559582" y="1364304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Conexion</a:t>
            </a:r>
          </a:p>
        </p:txBody>
      </p:sp>
      <p:sp>
        <p:nvSpPr>
          <p:cNvPr id="667" name="Google Shape;667;p43"/>
          <p:cNvSpPr txBox="1">
            <a:spLocks noGrp="1"/>
          </p:cNvSpPr>
          <p:nvPr>
            <p:ph type="subTitle" idx="6"/>
          </p:nvPr>
        </p:nvSpPr>
        <p:spPr>
          <a:xfrm>
            <a:off x="6386645" y="3405320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 err="1"/>
              <a:t>Puedo</a:t>
            </a:r>
            <a:r>
              <a:rPr lang="en" dirty="0"/>
              <a:t> responder a mas de un </a:t>
            </a:r>
            <a:r>
              <a:rPr lang="en" dirty="0" err="1"/>
              <a:t>cliente</a:t>
            </a:r>
            <a:endParaRPr lang="es-ES" dirty="0" err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43"/>
          <p:cNvSpPr txBox="1">
            <a:spLocks noGrp="1"/>
          </p:cNvSpPr>
          <p:nvPr>
            <p:ph type="title" idx="7"/>
          </p:nvPr>
        </p:nvSpPr>
        <p:spPr>
          <a:xfrm>
            <a:off x="6355745" y="2875520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 err="1"/>
              <a:t>Cliente</a:t>
            </a:r>
            <a:endParaRPr lang="es-ES" dirty="0" err="1"/>
          </a:p>
        </p:txBody>
      </p:sp>
      <p:sp>
        <p:nvSpPr>
          <p:cNvPr id="671" name="Google Shape;671;p43"/>
          <p:cNvSpPr txBox="1">
            <a:spLocks noGrp="1"/>
          </p:cNvSpPr>
          <p:nvPr>
            <p:ph type="subTitle" idx="13"/>
          </p:nvPr>
        </p:nvSpPr>
        <p:spPr>
          <a:xfrm>
            <a:off x="3612119" y="3427378"/>
            <a:ext cx="18957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Solo </a:t>
            </a:r>
            <a:r>
              <a:rPr lang="en" dirty="0" err="1"/>
              <a:t>puede</a:t>
            </a:r>
            <a:r>
              <a:rPr lang="en" dirty="0"/>
              <a:t> responder a un </a:t>
            </a:r>
            <a:r>
              <a:rPr lang="en" dirty="0" err="1"/>
              <a:t>cliente</a:t>
            </a: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43"/>
          <p:cNvSpPr txBox="1">
            <a:spLocks noGrp="1"/>
          </p:cNvSpPr>
          <p:nvPr>
            <p:ph type="title" idx="14"/>
          </p:nvPr>
        </p:nvSpPr>
        <p:spPr>
          <a:xfrm>
            <a:off x="3581215" y="2897578"/>
            <a:ext cx="1957500" cy="5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 err="1"/>
              <a:t>Cliente</a:t>
            </a:r>
            <a:endParaRPr lang="es-ES" dirty="0" err="1"/>
          </a:p>
        </p:txBody>
      </p:sp>
      <p:sp>
        <p:nvSpPr>
          <p:cNvPr id="3" name="Google Shape;660;p43">
            <a:extLst>
              <a:ext uri="{FF2B5EF4-FFF2-40B4-BE49-F238E27FC236}">
                <a16:creationId xmlns:a16="http://schemas.microsoft.com/office/drawing/2014/main" id="{8AE251AB-35F5-83B4-8D96-749C86F902AF}"/>
              </a:ext>
            </a:extLst>
          </p:cNvPr>
          <p:cNvSpPr txBox="1">
            <a:spLocks/>
          </p:cNvSpPr>
          <p:nvPr/>
        </p:nvSpPr>
        <p:spPr>
          <a:xfrm>
            <a:off x="6072584" y="333979"/>
            <a:ext cx="2397000" cy="6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 Mono"/>
              <a:buNone/>
              <a:defRPr sz="3000" b="1" i="0" u="none" strike="noStrike" cap="none">
                <a:solidFill>
                  <a:schemeClr val="dk2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WEBSOCKET</a:t>
            </a:r>
            <a:br>
              <a:rPr lang="en" dirty="0"/>
            </a:br>
            <a:endParaRPr lang="es-ES"/>
          </a:p>
        </p:txBody>
      </p:sp>
      <p:sp>
        <p:nvSpPr>
          <p:cNvPr id="17" name="Google Shape;667;p43">
            <a:extLst>
              <a:ext uri="{FF2B5EF4-FFF2-40B4-BE49-F238E27FC236}">
                <a16:creationId xmlns:a16="http://schemas.microsoft.com/office/drawing/2014/main" id="{F27EC517-CE29-4884-0ADF-C72BA1F8B953}"/>
              </a:ext>
            </a:extLst>
          </p:cNvPr>
          <p:cNvSpPr txBox="1">
            <a:spLocks/>
          </p:cNvSpPr>
          <p:nvPr/>
        </p:nvSpPr>
        <p:spPr>
          <a:xfrm>
            <a:off x="6406698" y="1901373"/>
            <a:ext cx="18957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s-ES" dirty="0"/>
              <a:t>La conexión siempre </a:t>
            </a:r>
            <a:r>
              <a:rPr lang="es-ES" dirty="0" err="1"/>
              <a:t>estara</a:t>
            </a:r>
            <a:r>
              <a:rPr lang="es-ES" dirty="0"/>
              <a:t> abierta mientras este el cliente y el servidor</a:t>
            </a:r>
          </a:p>
        </p:txBody>
      </p:sp>
      <p:sp>
        <p:nvSpPr>
          <p:cNvPr id="19" name="Google Shape;668;p43">
            <a:extLst>
              <a:ext uri="{FF2B5EF4-FFF2-40B4-BE49-F238E27FC236}">
                <a16:creationId xmlns:a16="http://schemas.microsoft.com/office/drawing/2014/main" id="{03D2E0F3-0DB4-F508-ECE8-E3F741C175FC}"/>
              </a:ext>
            </a:extLst>
          </p:cNvPr>
          <p:cNvSpPr txBox="1">
            <a:spLocks/>
          </p:cNvSpPr>
          <p:nvPr/>
        </p:nvSpPr>
        <p:spPr>
          <a:xfrm>
            <a:off x="6375798" y="1371573"/>
            <a:ext cx="1957500" cy="5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Overpass Mono"/>
              <a:buNone/>
              <a:defRPr sz="2200" b="1" i="0" u="none" strike="noStrike" cap="none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Barlow Condensed ExtraBold"/>
              <a:buNone/>
              <a:defRPr sz="2200" b="0" i="0" u="none" strike="noStrike" cap="none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r>
              <a:rPr lang="es-ES" dirty="0" err="1"/>
              <a:t>Conexion</a:t>
            </a:r>
          </a:p>
        </p:txBody>
      </p:sp>
      <p:pic>
        <p:nvPicPr>
          <p:cNvPr id="4" name="Imagen 3" descr="Pixar Source — Monsters, Inc. (2001), dir. Pete Docter">
            <a:extLst>
              <a:ext uri="{FF2B5EF4-FFF2-40B4-BE49-F238E27FC236}">
                <a16:creationId xmlns:a16="http://schemas.microsoft.com/office/drawing/2014/main" id="{6CF2A345-87A1-BA07-FF76-3A2A92CBC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616" y="1484897"/>
            <a:ext cx="3110163" cy="172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03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6"/>
          <p:cNvSpPr/>
          <p:nvPr/>
        </p:nvSpPr>
        <p:spPr>
          <a:xfrm>
            <a:off x="0" y="2123344"/>
            <a:ext cx="3504300" cy="154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4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 err="1"/>
              <a:t>Cuando</a:t>
            </a:r>
            <a:r>
              <a:rPr lang="en" dirty="0"/>
              <a:t> </a:t>
            </a:r>
            <a:r>
              <a:rPr lang="en" dirty="0" err="1"/>
              <a:t>debo</a:t>
            </a:r>
            <a:r>
              <a:rPr lang="en" dirty="0"/>
              <a:t> </a:t>
            </a:r>
            <a:r>
              <a:rPr lang="en" dirty="0" err="1"/>
              <a:t>usarlo</a:t>
            </a:r>
            <a:r>
              <a:rPr lang="en" dirty="0"/>
              <a:t>?</a:t>
            </a:r>
            <a:endParaRPr lang="es-ES" dirty="0"/>
          </a:p>
        </p:txBody>
      </p:sp>
      <p:sp>
        <p:nvSpPr>
          <p:cNvPr id="696" name="Google Shape;696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00" y="1332614"/>
            <a:ext cx="2698800" cy="273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>
              <a:buNone/>
            </a:pPr>
            <a:r>
              <a:rPr lang="en" sz="1400" dirty="0" err="1"/>
              <a:t>Comunicación</a:t>
            </a:r>
            <a:r>
              <a:rPr lang="en" sz="1400" dirty="0"/>
              <a:t> </a:t>
            </a:r>
            <a:r>
              <a:rPr lang="en" sz="1400" dirty="0" err="1"/>
              <a:t>en</a:t>
            </a:r>
            <a:r>
              <a:rPr lang="en" sz="1400" dirty="0"/>
              <a:t> </a:t>
            </a:r>
            <a:r>
              <a:rPr lang="en" sz="1400" dirty="0" err="1"/>
              <a:t>tiempo</a:t>
            </a:r>
            <a:r>
              <a:rPr lang="en" sz="1400" dirty="0"/>
              <a:t> real que no </a:t>
            </a:r>
            <a:r>
              <a:rPr lang="en" sz="1400" dirty="0" err="1"/>
              <a:t>requiere</a:t>
            </a:r>
            <a:r>
              <a:rPr lang="en" sz="1400" dirty="0"/>
              <a:t> </a:t>
            </a:r>
            <a:r>
              <a:rPr lang="en" sz="1400" dirty="0" err="1"/>
              <a:t>interacción</a:t>
            </a:r>
            <a:r>
              <a:rPr lang="en" sz="1400" dirty="0"/>
              <a:t> </a:t>
            </a:r>
            <a:r>
              <a:rPr lang="en" sz="1400" dirty="0" err="1"/>
              <a:t>en</a:t>
            </a:r>
            <a:r>
              <a:rPr lang="en" sz="1400" dirty="0"/>
              <a:t> </a:t>
            </a:r>
            <a:r>
              <a:rPr lang="en" sz="1400" dirty="0" err="1"/>
              <a:t>tiempo</a:t>
            </a:r>
            <a:r>
              <a:rPr lang="en" sz="1400" dirty="0"/>
              <a:t> real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698" name="Google Shape;698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75" y="2062043"/>
            <a:ext cx="2698800" cy="29826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>
              <a:spcBef>
                <a:spcPts val="1600"/>
              </a:spcBef>
              <a:buNone/>
            </a:pPr>
            <a:r>
              <a:rPr lang="es-ES" sz="1400" dirty="0"/>
              <a:t>Aplicaciones que no se ejecutan en web, como aplicaciones de consola o escritorio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700" name="Google Shape;700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75" y="3147484"/>
            <a:ext cx="2698800" cy="274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>
              <a:lnSpc>
                <a:spcPct val="114999"/>
              </a:lnSpc>
              <a:buNone/>
            </a:pPr>
            <a:r>
              <a:rPr lang="en" sz="1400" dirty="0" err="1"/>
              <a:t>Comunicación</a:t>
            </a:r>
            <a:r>
              <a:rPr lang="en" sz="1400" dirty="0"/>
              <a:t> entre </a:t>
            </a:r>
            <a:r>
              <a:rPr lang="en" sz="1400" dirty="0" err="1"/>
              <a:t>aplicaciones</a:t>
            </a:r>
            <a:r>
              <a:rPr lang="en" sz="1400" dirty="0"/>
              <a:t> </a:t>
            </a:r>
            <a:r>
              <a:rPr lang="en" sz="1400" dirty="0" err="1"/>
              <a:t>independientes</a:t>
            </a:r>
            <a:r>
              <a:rPr lang="en" sz="1400" dirty="0"/>
              <a:t> que no </a:t>
            </a:r>
            <a:r>
              <a:rPr lang="en" sz="1400" dirty="0" err="1"/>
              <a:t>estan</a:t>
            </a:r>
            <a:r>
              <a:rPr lang="en" sz="1400" dirty="0"/>
              <a:t> </a:t>
            </a:r>
            <a:r>
              <a:rPr lang="en" sz="1400" dirty="0" err="1"/>
              <a:t>realacionadas</a:t>
            </a:r>
            <a:endParaRPr lang="es-ES" dirty="0" err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702" name="Google Shape;702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75" y="4087755"/>
            <a:ext cx="2698800" cy="274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>
              <a:lnSpc>
                <a:spcPct val="114999"/>
              </a:lnSpc>
              <a:buNone/>
            </a:pPr>
            <a:r>
              <a:rPr lang="en" sz="1400" dirty="0"/>
              <a:t>Transferencia de </a:t>
            </a:r>
            <a:r>
              <a:rPr lang="en" sz="1400" dirty="0" err="1"/>
              <a:t>archivos</a:t>
            </a:r>
            <a:r>
              <a:rPr lang="en" sz="1400" dirty="0"/>
              <a:t> de punto a punto</a:t>
            </a:r>
            <a:endParaRPr lang="es-ES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703" name="Google Shape;703;p46"/>
          <p:cNvSpPr/>
          <p:nvPr/>
        </p:nvSpPr>
        <p:spPr>
          <a:xfrm>
            <a:off x="0" y="2610900"/>
            <a:ext cx="1785055" cy="18875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46"/>
          <p:cNvSpPr txBox="1">
            <a:spLocks noGrp="1"/>
          </p:cNvSpPr>
          <p:nvPr>
            <p:ph type="ctrTitle" idx="4294967295"/>
          </p:nvPr>
        </p:nvSpPr>
        <p:spPr>
          <a:xfrm flipH="1">
            <a:off x="870550" y="2465100"/>
            <a:ext cx="2435700" cy="39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</a:rPr>
              <a:t>Socket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705" name="Google Shape;705;p46"/>
          <p:cNvSpPr/>
          <p:nvPr/>
        </p:nvSpPr>
        <p:spPr>
          <a:xfrm flipH="1">
            <a:off x="1165475" y="3815600"/>
            <a:ext cx="2338825" cy="133867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46"/>
          <p:cNvSpPr/>
          <p:nvPr/>
        </p:nvSpPr>
        <p:spPr>
          <a:xfrm flipH="1">
            <a:off x="5500" y="3815594"/>
            <a:ext cx="1159976" cy="13389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46"/>
          <p:cNvSpPr/>
          <p:nvPr/>
        </p:nvSpPr>
        <p:spPr>
          <a:xfrm flipH="1">
            <a:off x="1198717" y="4037295"/>
            <a:ext cx="1710557" cy="13389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46"/>
          <p:cNvSpPr/>
          <p:nvPr/>
        </p:nvSpPr>
        <p:spPr>
          <a:xfrm flipH="1">
            <a:off x="1198727" y="4037295"/>
            <a:ext cx="497188" cy="13389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46"/>
          <p:cNvSpPr/>
          <p:nvPr/>
        </p:nvSpPr>
        <p:spPr>
          <a:xfrm flipH="1">
            <a:off x="5505" y="4037295"/>
            <a:ext cx="579996" cy="13389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46"/>
          <p:cNvSpPr/>
          <p:nvPr/>
        </p:nvSpPr>
        <p:spPr>
          <a:xfrm flipH="1">
            <a:off x="933688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46"/>
          <p:cNvSpPr/>
          <p:nvPr/>
        </p:nvSpPr>
        <p:spPr>
          <a:xfrm flipH="1">
            <a:off x="720893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46"/>
          <p:cNvSpPr/>
          <p:nvPr/>
        </p:nvSpPr>
        <p:spPr>
          <a:xfrm flipH="1">
            <a:off x="5508" y="4258997"/>
            <a:ext cx="133878" cy="13389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46"/>
          <p:cNvSpPr/>
          <p:nvPr/>
        </p:nvSpPr>
        <p:spPr>
          <a:xfrm flipH="1">
            <a:off x="246918" y="4258997"/>
            <a:ext cx="1367368" cy="13389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4" name="Google Shape;714;p46"/>
          <p:cNvCxnSpPr/>
          <p:nvPr/>
        </p:nvCxnSpPr>
        <p:spPr>
          <a:xfrm rot="10800000" flipH="1">
            <a:off x="3351874" y="1570575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5" name="Google Shape;715;p46"/>
          <p:cNvCxnSpPr/>
          <p:nvPr/>
        </p:nvCxnSpPr>
        <p:spPr>
          <a:xfrm rot="10800000" flipH="1">
            <a:off x="3351874" y="2455275"/>
            <a:ext cx="1879500" cy="442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6" name="Google Shape;716;p46"/>
          <p:cNvCxnSpPr/>
          <p:nvPr/>
        </p:nvCxnSpPr>
        <p:spPr>
          <a:xfrm>
            <a:off x="3351874" y="2897475"/>
            <a:ext cx="1879500" cy="442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7" name="Google Shape;717;p46"/>
          <p:cNvCxnSpPr/>
          <p:nvPr/>
        </p:nvCxnSpPr>
        <p:spPr>
          <a:xfrm>
            <a:off x="3351874" y="2897513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46"/>
          <p:cNvSpPr/>
          <p:nvPr/>
        </p:nvSpPr>
        <p:spPr>
          <a:xfrm>
            <a:off x="0" y="2123344"/>
            <a:ext cx="3504300" cy="154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46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 err="1"/>
              <a:t>Cuando</a:t>
            </a:r>
            <a:r>
              <a:rPr lang="en" dirty="0"/>
              <a:t> </a:t>
            </a:r>
            <a:r>
              <a:rPr lang="en" dirty="0" err="1"/>
              <a:t>debo</a:t>
            </a:r>
            <a:r>
              <a:rPr lang="en" dirty="0"/>
              <a:t> </a:t>
            </a:r>
            <a:r>
              <a:rPr lang="en" dirty="0" err="1"/>
              <a:t>usarlo</a:t>
            </a:r>
            <a:r>
              <a:rPr lang="en" dirty="0"/>
              <a:t>?</a:t>
            </a:r>
            <a:endParaRPr lang="es-ES" dirty="0"/>
          </a:p>
        </p:txBody>
      </p:sp>
      <p:sp>
        <p:nvSpPr>
          <p:cNvPr id="696" name="Google Shape;696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00" y="1176203"/>
            <a:ext cx="2698800" cy="273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ES" sz="1400" dirty="0"/>
              <a:t>Aplicaciones web que requieren actualizaciones en tiempo real. (Chats, paneles de control, etc.)</a:t>
            </a:r>
          </a:p>
        </p:txBody>
      </p:sp>
      <p:sp>
        <p:nvSpPr>
          <p:cNvPr id="698" name="Google Shape;698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75" y="2007901"/>
            <a:ext cx="2698800" cy="29826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>
              <a:spcBef>
                <a:spcPts val="1600"/>
              </a:spcBef>
              <a:buNone/>
            </a:pPr>
            <a:r>
              <a:rPr lang="es-ES" sz="1400" dirty="0"/>
              <a:t>Comunicación eficiente y bidireccional entre el servidor y el cliente sin necesidad de recargar la página.</a:t>
            </a:r>
            <a:endParaRPr lang="es-ES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700" name="Google Shape;700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75" y="2997089"/>
            <a:ext cx="2698800" cy="274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ES" sz="1400" dirty="0"/>
              <a:t>Aplicaciones que necesiten notificar a los usuarios sobre eventos en tiempo real.</a:t>
            </a:r>
            <a:endParaRPr lang="es-ES" dirty="0"/>
          </a:p>
        </p:txBody>
      </p:sp>
      <p:sp>
        <p:nvSpPr>
          <p:cNvPr id="702" name="Google Shape;702;p46"/>
          <p:cNvSpPr txBox="1">
            <a:spLocks noGrp="1"/>
          </p:cNvSpPr>
          <p:nvPr>
            <p:ph type="subTitle" idx="4294967295"/>
          </p:nvPr>
        </p:nvSpPr>
        <p:spPr>
          <a:xfrm flipH="1">
            <a:off x="5339475" y="4051660"/>
            <a:ext cx="2698800" cy="274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>
              <a:buNone/>
            </a:pPr>
            <a:r>
              <a:rPr lang="en" sz="1400" dirty="0" err="1"/>
              <a:t>Aplicaciones</a:t>
            </a:r>
            <a:r>
              <a:rPr lang="en" sz="1400" dirty="0"/>
              <a:t> de </a:t>
            </a:r>
            <a:r>
              <a:rPr lang="en" sz="1400" dirty="0" err="1"/>
              <a:t>colaboración</a:t>
            </a:r>
            <a:r>
              <a:rPr lang="en" sz="1400" dirty="0"/>
              <a:t> </a:t>
            </a:r>
            <a:r>
              <a:rPr lang="en" sz="1400" dirty="0" err="1"/>
              <a:t>en</a:t>
            </a:r>
            <a:r>
              <a:rPr lang="en" sz="1400" dirty="0"/>
              <a:t> </a:t>
            </a:r>
            <a:r>
              <a:rPr lang="en" sz="1400" dirty="0" err="1"/>
              <a:t>tiempo</a:t>
            </a:r>
            <a:r>
              <a:rPr lang="en" sz="1400" dirty="0"/>
              <a:t> real.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400"/>
          </a:p>
        </p:txBody>
      </p:sp>
      <p:sp>
        <p:nvSpPr>
          <p:cNvPr id="703" name="Google Shape;703;p46"/>
          <p:cNvSpPr/>
          <p:nvPr/>
        </p:nvSpPr>
        <p:spPr>
          <a:xfrm>
            <a:off x="0" y="2610900"/>
            <a:ext cx="1785055" cy="188756"/>
          </a:xfrm>
          <a:custGeom>
            <a:avLst/>
            <a:gdLst/>
            <a:ahLst/>
            <a:cxnLst/>
            <a:rect l="l" t="t" r="r" b="b"/>
            <a:pathLst>
              <a:path w="106491" h="5847" extrusionOk="0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46"/>
          <p:cNvSpPr txBox="1">
            <a:spLocks noGrp="1"/>
          </p:cNvSpPr>
          <p:nvPr>
            <p:ph type="ctrTitle" idx="4294967295"/>
          </p:nvPr>
        </p:nvSpPr>
        <p:spPr>
          <a:xfrm flipH="1">
            <a:off x="870550" y="2465100"/>
            <a:ext cx="2435700" cy="396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</a:rPr>
              <a:t>WebSocket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705" name="Google Shape;705;p46"/>
          <p:cNvSpPr/>
          <p:nvPr/>
        </p:nvSpPr>
        <p:spPr>
          <a:xfrm flipH="1">
            <a:off x="1165475" y="3815600"/>
            <a:ext cx="2338825" cy="133867"/>
          </a:xfrm>
          <a:custGeom>
            <a:avLst/>
            <a:gdLst/>
            <a:ahLst/>
            <a:cxnLst/>
            <a:rect l="l" t="t" r="r" b="b"/>
            <a:pathLst>
              <a:path w="135840" h="8298" extrusionOk="0">
                <a:moveTo>
                  <a:pt x="1" y="1"/>
                </a:moveTo>
                <a:lnTo>
                  <a:pt x="1" y="8298"/>
                </a:lnTo>
                <a:lnTo>
                  <a:pt x="135840" y="8298"/>
                </a:lnTo>
                <a:lnTo>
                  <a:pt x="135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46"/>
          <p:cNvSpPr/>
          <p:nvPr/>
        </p:nvSpPr>
        <p:spPr>
          <a:xfrm flipH="1">
            <a:off x="5500" y="3815594"/>
            <a:ext cx="1159976" cy="133894"/>
          </a:xfrm>
          <a:custGeom>
            <a:avLst/>
            <a:gdLst/>
            <a:ahLst/>
            <a:cxnLst/>
            <a:rect l="l" t="t" r="r" b="b"/>
            <a:pathLst>
              <a:path w="71889" h="8298" extrusionOk="0">
                <a:moveTo>
                  <a:pt x="1" y="1"/>
                </a:moveTo>
                <a:lnTo>
                  <a:pt x="1" y="8298"/>
                </a:lnTo>
                <a:lnTo>
                  <a:pt x="71889" y="8298"/>
                </a:lnTo>
                <a:lnTo>
                  <a:pt x="7188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46"/>
          <p:cNvSpPr/>
          <p:nvPr/>
        </p:nvSpPr>
        <p:spPr>
          <a:xfrm flipH="1">
            <a:off x="1198717" y="4037295"/>
            <a:ext cx="1710557" cy="133894"/>
          </a:xfrm>
          <a:custGeom>
            <a:avLst/>
            <a:gdLst/>
            <a:ahLst/>
            <a:cxnLst/>
            <a:rect l="l" t="t" r="r" b="b"/>
            <a:pathLst>
              <a:path w="106011" h="8298" extrusionOk="0">
                <a:moveTo>
                  <a:pt x="1" y="1"/>
                </a:moveTo>
                <a:lnTo>
                  <a:pt x="1" y="8297"/>
                </a:lnTo>
                <a:lnTo>
                  <a:pt x="106011" y="8297"/>
                </a:lnTo>
                <a:lnTo>
                  <a:pt x="10601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46"/>
          <p:cNvSpPr/>
          <p:nvPr/>
        </p:nvSpPr>
        <p:spPr>
          <a:xfrm flipH="1">
            <a:off x="1198727" y="4037295"/>
            <a:ext cx="497188" cy="133894"/>
          </a:xfrm>
          <a:custGeom>
            <a:avLst/>
            <a:gdLst/>
            <a:ahLst/>
            <a:cxnLst/>
            <a:rect l="l" t="t" r="r" b="b"/>
            <a:pathLst>
              <a:path w="30813" h="8298" extrusionOk="0">
                <a:moveTo>
                  <a:pt x="0" y="1"/>
                </a:moveTo>
                <a:lnTo>
                  <a:pt x="0" y="8297"/>
                </a:lnTo>
                <a:lnTo>
                  <a:pt x="30813" y="8297"/>
                </a:lnTo>
                <a:lnTo>
                  <a:pt x="3081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46"/>
          <p:cNvSpPr/>
          <p:nvPr/>
        </p:nvSpPr>
        <p:spPr>
          <a:xfrm flipH="1">
            <a:off x="5505" y="4037295"/>
            <a:ext cx="579996" cy="133894"/>
          </a:xfrm>
          <a:custGeom>
            <a:avLst/>
            <a:gdLst/>
            <a:ahLst/>
            <a:cxnLst/>
            <a:rect l="l" t="t" r="r" b="b"/>
            <a:pathLst>
              <a:path w="35945" h="8298" extrusionOk="0">
                <a:moveTo>
                  <a:pt x="1" y="1"/>
                </a:moveTo>
                <a:lnTo>
                  <a:pt x="1" y="8297"/>
                </a:lnTo>
                <a:lnTo>
                  <a:pt x="35945" y="8297"/>
                </a:lnTo>
                <a:lnTo>
                  <a:pt x="3594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46"/>
          <p:cNvSpPr/>
          <p:nvPr/>
        </p:nvSpPr>
        <p:spPr>
          <a:xfrm flipH="1">
            <a:off x="933688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0" y="1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46"/>
          <p:cNvSpPr/>
          <p:nvPr/>
        </p:nvSpPr>
        <p:spPr>
          <a:xfrm flipH="1">
            <a:off x="720893" y="4037295"/>
            <a:ext cx="133894" cy="133894"/>
          </a:xfrm>
          <a:custGeom>
            <a:avLst/>
            <a:gdLst/>
            <a:ahLst/>
            <a:cxnLst/>
            <a:rect l="l" t="t" r="r" b="b"/>
            <a:pathLst>
              <a:path w="8298" h="8298" extrusionOk="0">
                <a:moveTo>
                  <a:pt x="1" y="1"/>
                </a:moveTo>
                <a:lnTo>
                  <a:pt x="1" y="8297"/>
                </a:lnTo>
                <a:lnTo>
                  <a:pt x="8297" y="8297"/>
                </a:lnTo>
                <a:lnTo>
                  <a:pt x="829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46"/>
          <p:cNvSpPr/>
          <p:nvPr/>
        </p:nvSpPr>
        <p:spPr>
          <a:xfrm flipH="1">
            <a:off x="5508" y="4258997"/>
            <a:ext cx="133878" cy="133894"/>
          </a:xfrm>
          <a:custGeom>
            <a:avLst/>
            <a:gdLst/>
            <a:ahLst/>
            <a:cxnLst/>
            <a:rect l="l" t="t" r="r" b="b"/>
            <a:pathLst>
              <a:path w="8297" h="8298" extrusionOk="0">
                <a:moveTo>
                  <a:pt x="0" y="0"/>
                </a:moveTo>
                <a:lnTo>
                  <a:pt x="0" y="8297"/>
                </a:lnTo>
                <a:lnTo>
                  <a:pt x="8297" y="8297"/>
                </a:lnTo>
                <a:lnTo>
                  <a:pt x="829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46"/>
          <p:cNvSpPr/>
          <p:nvPr/>
        </p:nvSpPr>
        <p:spPr>
          <a:xfrm flipH="1">
            <a:off x="246918" y="4258997"/>
            <a:ext cx="1367368" cy="133894"/>
          </a:xfrm>
          <a:custGeom>
            <a:avLst/>
            <a:gdLst/>
            <a:ahLst/>
            <a:cxnLst/>
            <a:rect l="l" t="t" r="r" b="b"/>
            <a:pathLst>
              <a:path w="84742" h="8298" extrusionOk="0">
                <a:moveTo>
                  <a:pt x="1" y="0"/>
                </a:moveTo>
                <a:lnTo>
                  <a:pt x="1" y="8297"/>
                </a:lnTo>
                <a:lnTo>
                  <a:pt x="84741" y="8297"/>
                </a:lnTo>
                <a:lnTo>
                  <a:pt x="8474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4" name="Google Shape;714;p46"/>
          <p:cNvCxnSpPr/>
          <p:nvPr/>
        </p:nvCxnSpPr>
        <p:spPr>
          <a:xfrm rot="10800000" flipH="1">
            <a:off x="3351874" y="1570575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5" name="Google Shape;715;p46"/>
          <p:cNvCxnSpPr/>
          <p:nvPr/>
        </p:nvCxnSpPr>
        <p:spPr>
          <a:xfrm rot="10800000" flipH="1">
            <a:off x="3351874" y="2455275"/>
            <a:ext cx="1879500" cy="442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6" name="Google Shape;716;p46"/>
          <p:cNvCxnSpPr/>
          <p:nvPr/>
        </p:nvCxnSpPr>
        <p:spPr>
          <a:xfrm>
            <a:off x="3351874" y="2897475"/>
            <a:ext cx="1879500" cy="442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17" name="Google Shape;717;p46"/>
          <p:cNvCxnSpPr/>
          <p:nvPr/>
        </p:nvCxnSpPr>
        <p:spPr>
          <a:xfrm>
            <a:off x="3351874" y="2897513"/>
            <a:ext cx="1879500" cy="1326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730437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r>
              <a:rPr lang="en" dirty="0"/>
              <a:t>¿Que es Server Sent Events?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743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4694298" y="1850714"/>
            <a:ext cx="3020952" cy="17744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Es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tecnologia</a:t>
            </a:r>
            <a:r>
              <a:rPr lang="en" dirty="0"/>
              <a:t> web que </a:t>
            </a:r>
            <a:r>
              <a:rPr lang="en" dirty="0" err="1"/>
              <a:t>permite</a:t>
            </a:r>
            <a:r>
              <a:rPr lang="en" dirty="0"/>
              <a:t> a un </a:t>
            </a:r>
            <a:r>
              <a:rPr lang="en" dirty="0" err="1"/>
              <a:t>servidor</a:t>
            </a:r>
            <a:r>
              <a:rPr lang="en" dirty="0"/>
              <a:t> </a:t>
            </a:r>
            <a:r>
              <a:rPr lang="en" dirty="0" err="1"/>
              <a:t>enviar</a:t>
            </a:r>
            <a:r>
              <a:rPr lang="en" dirty="0"/>
              <a:t> </a:t>
            </a:r>
            <a:r>
              <a:rPr lang="en" dirty="0" err="1"/>
              <a:t>actualizaciones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tiempo</a:t>
            </a:r>
            <a:r>
              <a:rPr lang="en" dirty="0"/>
              <a:t> real a </a:t>
            </a:r>
            <a:r>
              <a:rPr lang="en" dirty="0" err="1"/>
              <a:t>los</a:t>
            </a:r>
            <a:r>
              <a:rPr lang="en" dirty="0"/>
              <a:t> </a:t>
            </a:r>
            <a:r>
              <a:rPr lang="en" dirty="0" err="1"/>
              <a:t>clientes</a:t>
            </a:r>
            <a:r>
              <a:rPr lang="en" dirty="0"/>
              <a:t> a </a:t>
            </a:r>
            <a:r>
              <a:rPr lang="en" dirty="0" err="1"/>
              <a:t>través</a:t>
            </a:r>
            <a:r>
              <a:rPr lang="en" dirty="0"/>
              <a:t> de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conexión</a:t>
            </a:r>
            <a:r>
              <a:rPr lang="en" dirty="0"/>
              <a:t> HTTP </a:t>
            </a:r>
            <a:r>
              <a:rPr lang="en" dirty="0" err="1"/>
              <a:t>unidireccional</a:t>
            </a:r>
            <a:r>
              <a:rPr lang="en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Server-Sent Events</a:t>
            </a:r>
          </a:p>
        </p:txBody>
      </p:sp>
      <p:sp>
        <p:nvSpPr>
          <p:cNvPr id="533" name="Google Shape;533;p41"/>
          <p:cNvSpPr/>
          <p:nvPr/>
        </p:nvSpPr>
        <p:spPr>
          <a:xfrm>
            <a:off x="935352" y="1446187"/>
            <a:ext cx="3177932" cy="1787395"/>
          </a:xfrm>
          <a:custGeom>
            <a:avLst/>
            <a:gdLst/>
            <a:ahLst/>
            <a:cxnLst/>
            <a:rect l="l" t="t" r="r" b="b"/>
            <a:pathLst>
              <a:path w="228546" h="197765" extrusionOk="0">
                <a:moveTo>
                  <a:pt x="1" y="0"/>
                </a:moveTo>
                <a:lnTo>
                  <a:pt x="1" y="197765"/>
                </a:lnTo>
                <a:lnTo>
                  <a:pt x="228546" y="197765"/>
                </a:lnTo>
                <a:lnTo>
                  <a:pt x="22854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 descr="Introducing support for server-sent events in Postman | Postman Blog">
            <a:extLst>
              <a:ext uri="{FF2B5EF4-FFF2-40B4-BE49-F238E27FC236}">
                <a16:creationId xmlns:a16="http://schemas.microsoft.com/office/drawing/2014/main" id="{98DFBA54-7F25-09A1-F81E-1C3CDF631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031" y="1617165"/>
            <a:ext cx="2743200" cy="145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1572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Caracteristicas</a:t>
            </a:r>
            <a:endParaRPr dirty="0" err="1"/>
          </a:p>
        </p:txBody>
      </p:sp>
      <p:sp>
        <p:nvSpPr>
          <p:cNvPr id="387" name="Google Shape;387;p34"/>
          <p:cNvSpPr/>
          <p:nvPr/>
        </p:nvSpPr>
        <p:spPr>
          <a:xfrm flipH="1">
            <a:off x="7903705" y="1829925"/>
            <a:ext cx="407895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4"/>
          <p:cNvSpPr/>
          <p:nvPr/>
        </p:nvSpPr>
        <p:spPr>
          <a:xfrm flipH="1">
            <a:off x="1187626" y="3498350"/>
            <a:ext cx="218403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4"/>
          <p:cNvSpPr/>
          <p:nvPr/>
        </p:nvSpPr>
        <p:spPr>
          <a:xfrm flipH="1">
            <a:off x="1082114" y="2126750"/>
            <a:ext cx="323913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4"/>
          <p:cNvSpPr/>
          <p:nvPr/>
        </p:nvSpPr>
        <p:spPr>
          <a:xfrm>
            <a:off x="7737303" y="3498350"/>
            <a:ext cx="407888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4"/>
          <p:cNvSpPr/>
          <p:nvPr/>
        </p:nvSpPr>
        <p:spPr>
          <a:xfrm flipH="1">
            <a:off x="7734270" y="2126750"/>
            <a:ext cx="218409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4"/>
          <p:cNvSpPr/>
          <p:nvPr/>
        </p:nvSpPr>
        <p:spPr>
          <a:xfrm flipH="1">
            <a:off x="637061" y="2424475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4"/>
          <p:cNvSpPr/>
          <p:nvPr/>
        </p:nvSpPr>
        <p:spPr>
          <a:xfrm rot="-5400000" flipH="1">
            <a:off x="1333500" y="18299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4"/>
          <p:cNvSpPr txBox="1">
            <a:spLocks noGrp="1"/>
          </p:cNvSpPr>
          <p:nvPr>
            <p:ph type="ctrTitle"/>
          </p:nvPr>
        </p:nvSpPr>
        <p:spPr>
          <a:xfrm flipH="1">
            <a:off x="2284055" y="1775350"/>
            <a:ext cx="2470705" cy="350685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Unidirecional</a:t>
            </a:r>
          </a:p>
        </p:txBody>
      </p:sp>
      <p:sp>
        <p:nvSpPr>
          <p:cNvPr id="395" name="Google Shape;395;p34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Formato</a:t>
            </a:r>
            <a:endParaRPr dirty="0" err="1"/>
          </a:p>
        </p:txBody>
      </p:sp>
      <p:sp>
        <p:nvSpPr>
          <p:cNvPr id="396" name="Google Shape;396;p34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/>
              <a:t>Los </a:t>
            </a:r>
            <a:r>
              <a:rPr lang="en" dirty="0" err="1"/>
              <a:t>eventos</a:t>
            </a:r>
            <a:r>
              <a:rPr lang="en" dirty="0"/>
              <a:t> </a:t>
            </a:r>
            <a:r>
              <a:rPr lang="en" dirty="0" err="1"/>
              <a:t>enviados</a:t>
            </a:r>
            <a:r>
              <a:rPr lang="en" dirty="0"/>
              <a:t> </a:t>
            </a:r>
            <a:r>
              <a:rPr lang="en" dirty="0" err="1"/>
              <a:t>por</a:t>
            </a:r>
            <a:r>
              <a:rPr lang="en" dirty="0"/>
              <a:t> </a:t>
            </a:r>
            <a:r>
              <a:rPr lang="en" dirty="0" err="1"/>
              <a:t>el</a:t>
            </a:r>
            <a:r>
              <a:rPr lang="en" dirty="0"/>
              <a:t> </a:t>
            </a:r>
            <a:r>
              <a:rPr lang="en" dirty="0" err="1"/>
              <a:t>servidor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formato</a:t>
            </a:r>
            <a:r>
              <a:rPr lang="en" dirty="0"/>
              <a:t> de </a:t>
            </a:r>
            <a:r>
              <a:rPr lang="en" dirty="0" err="1"/>
              <a:t>texto</a:t>
            </a:r>
            <a:r>
              <a:rPr lang="en" dirty="0"/>
              <a:t> (JSON).</a:t>
            </a:r>
          </a:p>
        </p:txBody>
      </p:sp>
      <p:sp>
        <p:nvSpPr>
          <p:cNvPr id="397" name="Google Shape;397;p34"/>
          <p:cNvSpPr txBox="1">
            <a:spLocks noGrp="1"/>
          </p:cNvSpPr>
          <p:nvPr>
            <p:ph type="ctrTitle" idx="3"/>
          </p:nvPr>
        </p:nvSpPr>
        <p:spPr>
          <a:xfrm flipH="1">
            <a:off x="2266001" y="3155675"/>
            <a:ext cx="2627114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r>
              <a:rPr lang="en" dirty="0" err="1"/>
              <a:t>Conexiones</a:t>
            </a:r>
            <a:endParaRPr lang="es-ES" dirty="0" err="1"/>
          </a:p>
        </p:txBody>
      </p:sp>
      <p:sp>
        <p:nvSpPr>
          <p:cNvPr id="398" name="Google Shape;398;p34"/>
          <p:cNvSpPr txBox="1">
            <a:spLocks noGrp="1"/>
          </p:cNvSpPr>
          <p:nvPr>
            <p:ph type="subTitle" idx="4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/>
              <a:t>Maneja </a:t>
            </a:r>
            <a:r>
              <a:rPr lang="en" dirty="0" err="1"/>
              <a:t>automáticamente</a:t>
            </a:r>
            <a:r>
              <a:rPr lang="en" dirty="0"/>
              <a:t> la </a:t>
            </a:r>
            <a:r>
              <a:rPr lang="en" dirty="0" err="1"/>
              <a:t>reconexión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</a:t>
            </a:r>
            <a:r>
              <a:rPr lang="en" dirty="0" err="1"/>
              <a:t>caso</a:t>
            </a:r>
            <a:r>
              <a:rPr lang="en" dirty="0"/>
              <a:t> de </a:t>
            </a:r>
            <a:r>
              <a:rPr lang="en" dirty="0" err="1"/>
              <a:t>desconexiones</a:t>
            </a:r>
            <a:r>
              <a:rPr lang="en" dirty="0"/>
              <a:t> </a:t>
            </a:r>
            <a:r>
              <a:rPr lang="en" dirty="0" err="1"/>
              <a:t>temporales</a:t>
            </a:r>
            <a:r>
              <a:rPr lang="en" dirty="0"/>
              <a:t>.</a:t>
            </a:r>
          </a:p>
        </p:txBody>
      </p:sp>
      <p:sp>
        <p:nvSpPr>
          <p:cNvPr id="399" name="Google Shape;399;p34"/>
          <p:cNvSpPr txBox="1">
            <a:spLocks noGrp="1"/>
          </p:cNvSpPr>
          <p:nvPr>
            <p:ph type="ctrTitle" idx="5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Eventos</a:t>
            </a:r>
            <a:endParaRPr dirty="0" err="1"/>
          </a:p>
        </p:txBody>
      </p:sp>
      <p:sp>
        <p:nvSpPr>
          <p:cNvPr id="400" name="Google Shape;400;p34"/>
          <p:cNvSpPr txBox="1">
            <a:spLocks noGrp="1"/>
          </p:cNvSpPr>
          <p:nvPr>
            <p:ph type="subTitle" idx="6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/>
              <a:t>El </a:t>
            </a:r>
            <a:r>
              <a:rPr lang="en" dirty="0" err="1"/>
              <a:t>servidor</a:t>
            </a:r>
            <a:r>
              <a:rPr lang="en" dirty="0"/>
              <a:t> </a:t>
            </a:r>
            <a:r>
              <a:rPr lang="en" dirty="0" err="1"/>
              <a:t>envia</a:t>
            </a:r>
            <a:r>
              <a:rPr lang="en" dirty="0"/>
              <a:t> </a:t>
            </a:r>
            <a:r>
              <a:rPr lang="en" dirty="0" err="1"/>
              <a:t>eventos</a:t>
            </a:r>
            <a:r>
              <a:rPr lang="en" dirty="0"/>
              <a:t> de </a:t>
            </a:r>
            <a:r>
              <a:rPr lang="en" dirty="0" err="1"/>
              <a:t>diferentes</a:t>
            </a:r>
            <a:r>
              <a:rPr lang="en" dirty="0"/>
              <a:t> </a:t>
            </a:r>
            <a:r>
              <a:rPr lang="en" dirty="0" err="1"/>
              <a:t>tipos</a:t>
            </a:r>
            <a:r>
              <a:rPr lang="en" dirty="0"/>
              <a:t>.</a:t>
            </a:r>
          </a:p>
        </p:txBody>
      </p:sp>
      <p:sp>
        <p:nvSpPr>
          <p:cNvPr id="401" name="Google Shape;401;p34"/>
          <p:cNvSpPr/>
          <p:nvPr/>
        </p:nvSpPr>
        <p:spPr>
          <a:xfrm>
            <a:off x="7019925" y="18299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4"/>
          <p:cNvSpPr/>
          <p:nvPr/>
        </p:nvSpPr>
        <p:spPr>
          <a:xfrm rot="10800000" flipH="1">
            <a:off x="1333500" y="32015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4"/>
          <p:cNvSpPr/>
          <p:nvPr/>
        </p:nvSpPr>
        <p:spPr>
          <a:xfrm>
            <a:off x="7935174" y="3200675"/>
            <a:ext cx="471506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4"/>
          <p:cNvSpPr/>
          <p:nvPr/>
        </p:nvSpPr>
        <p:spPr>
          <a:xfrm>
            <a:off x="8250834" y="3498349"/>
            <a:ext cx="377605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4"/>
          <p:cNvSpPr/>
          <p:nvPr/>
        </p:nvSpPr>
        <p:spPr>
          <a:xfrm>
            <a:off x="7949925" y="3796075"/>
            <a:ext cx="300908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4"/>
          <p:cNvSpPr/>
          <p:nvPr/>
        </p:nvSpPr>
        <p:spPr>
          <a:xfrm rot="5400000">
            <a:off x="7019925" y="32015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4"/>
          <p:cNvSpPr/>
          <p:nvPr/>
        </p:nvSpPr>
        <p:spPr>
          <a:xfrm flipH="1">
            <a:off x="728536" y="3201525"/>
            <a:ext cx="488864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4"/>
          <p:cNvSpPr/>
          <p:nvPr/>
        </p:nvSpPr>
        <p:spPr>
          <a:xfrm flipH="1">
            <a:off x="514308" y="3498350"/>
            <a:ext cx="570167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4"/>
          <p:cNvSpPr/>
          <p:nvPr/>
        </p:nvSpPr>
        <p:spPr>
          <a:xfrm flipH="1">
            <a:off x="877356" y="3796075"/>
            <a:ext cx="323894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4"/>
          <p:cNvSpPr/>
          <p:nvPr/>
        </p:nvSpPr>
        <p:spPr>
          <a:xfrm flipH="1">
            <a:off x="514360" y="1829925"/>
            <a:ext cx="703042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4"/>
          <p:cNvSpPr/>
          <p:nvPr/>
        </p:nvSpPr>
        <p:spPr>
          <a:xfrm flipH="1">
            <a:off x="783204" y="2127175"/>
            <a:ext cx="178816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4"/>
          <p:cNvSpPr/>
          <p:nvPr/>
        </p:nvSpPr>
        <p:spPr>
          <a:xfrm flipH="1">
            <a:off x="8071052" y="2126750"/>
            <a:ext cx="570173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4"/>
          <p:cNvSpPr/>
          <p:nvPr/>
        </p:nvSpPr>
        <p:spPr>
          <a:xfrm flipH="1">
            <a:off x="7930661" y="2424475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 err="1"/>
              <a:t>Comunicación</a:t>
            </a:r>
            <a:r>
              <a:rPr lang="en" dirty="0"/>
              <a:t> solo de </a:t>
            </a:r>
            <a:r>
              <a:rPr lang="en" dirty="0" err="1"/>
              <a:t>servidor</a:t>
            </a:r>
            <a:r>
              <a:rPr lang="en" dirty="0"/>
              <a:t> a </a:t>
            </a:r>
            <a:r>
              <a:rPr lang="en" dirty="0" err="1"/>
              <a:t>cliente</a:t>
            </a:r>
            <a:r>
              <a:rPr lang="en" dirty="0"/>
              <a:t>.</a:t>
            </a:r>
            <a:endParaRPr lang="es-E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6" name="Google Shape;416;p34"/>
          <p:cNvGrpSpPr/>
          <p:nvPr/>
        </p:nvGrpSpPr>
        <p:grpSpPr>
          <a:xfrm>
            <a:off x="7178541" y="3360348"/>
            <a:ext cx="456169" cy="455755"/>
            <a:chOff x="858739" y="828453"/>
            <a:chExt cx="456169" cy="455755"/>
          </a:xfrm>
        </p:grpSpPr>
        <p:sp>
          <p:nvSpPr>
            <p:cNvPr id="417" name="Google Shape;417;p34"/>
            <p:cNvSpPr/>
            <p:nvPr/>
          </p:nvSpPr>
          <p:spPr>
            <a:xfrm>
              <a:off x="860893" y="976860"/>
              <a:ext cx="113080" cy="114505"/>
            </a:xfrm>
            <a:custGeom>
              <a:avLst/>
              <a:gdLst/>
              <a:ahLst/>
              <a:cxnLst/>
              <a:rect l="l" t="t" r="r" b="b"/>
              <a:pathLst>
                <a:path w="3728" h="3775" extrusionOk="0">
                  <a:moveTo>
                    <a:pt x="3728" y="1"/>
                  </a:moveTo>
                  <a:lnTo>
                    <a:pt x="3728" y="1"/>
                  </a:lnTo>
                  <a:cubicBezTo>
                    <a:pt x="1823" y="167"/>
                    <a:pt x="1" y="2525"/>
                    <a:pt x="1" y="2525"/>
                  </a:cubicBezTo>
                  <a:lnTo>
                    <a:pt x="1263" y="3775"/>
                  </a:lnTo>
                  <a:cubicBezTo>
                    <a:pt x="1299" y="3692"/>
                    <a:pt x="1346" y="3596"/>
                    <a:pt x="1406" y="3513"/>
                  </a:cubicBezTo>
                  <a:cubicBezTo>
                    <a:pt x="2549" y="1858"/>
                    <a:pt x="3228" y="786"/>
                    <a:pt x="3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1051951" y="1169337"/>
              <a:ext cx="114505" cy="112716"/>
            </a:xfrm>
            <a:custGeom>
              <a:avLst/>
              <a:gdLst/>
              <a:ahLst/>
              <a:cxnLst/>
              <a:rect l="l" t="t" r="r" b="b"/>
              <a:pathLst>
                <a:path w="3775" h="3716" extrusionOk="0">
                  <a:moveTo>
                    <a:pt x="3775" y="1"/>
                  </a:moveTo>
                  <a:lnTo>
                    <a:pt x="3775" y="1"/>
                  </a:lnTo>
                  <a:cubicBezTo>
                    <a:pt x="2989" y="501"/>
                    <a:pt x="1917" y="1179"/>
                    <a:pt x="262" y="2322"/>
                  </a:cubicBezTo>
                  <a:cubicBezTo>
                    <a:pt x="179" y="2382"/>
                    <a:pt x="84" y="2430"/>
                    <a:pt x="0" y="2465"/>
                  </a:cubicBezTo>
                  <a:lnTo>
                    <a:pt x="1251" y="3715"/>
                  </a:lnTo>
                  <a:cubicBezTo>
                    <a:pt x="1251" y="3715"/>
                    <a:pt x="3608" y="1906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858739" y="1141888"/>
              <a:ext cx="142684" cy="142320"/>
            </a:xfrm>
            <a:custGeom>
              <a:avLst/>
              <a:gdLst/>
              <a:ahLst/>
              <a:cxnLst/>
              <a:rect l="l" t="t" r="r" b="b"/>
              <a:pathLst>
                <a:path w="4704" h="4692" extrusionOk="0">
                  <a:moveTo>
                    <a:pt x="1894" y="1"/>
                  </a:moveTo>
                  <a:cubicBezTo>
                    <a:pt x="1584" y="215"/>
                    <a:pt x="1322" y="465"/>
                    <a:pt x="1096" y="763"/>
                  </a:cubicBezTo>
                  <a:cubicBezTo>
                    <a:pt x="763" y="1203"/>
                    <a:pt x="513" y="1691"/>
                    <a:pt x="334" y="2215"/>
                  </a:cubicBezTo>
                  <a:cubicBezTo>
                    <a:pt x="143" y="2775"/>
                    <a:pt x="36" y="3358"/>
                    <a:pt x="12" y="3954"/>
                  </a:cubicBezTo>
                  <a:cubicBezTo>
                    <a:pt x="12" y="4037"/>
                    <a:pt x="1" y="4120"/>
                    <a:pt x="24" y="4204"/>
                  </a:cubicBezTo>
                  <a:cubicBezTo>
                    <a:pt x="36" y="4311"/>
                    <a:pt x="84" y="4406"/>
                    <a:pt x="155" y="4489"/>
                  </a:cubicBezTo>
                  <a:cubicBezTo>
                    <a:pt x="227" y="4573"/>
                    <a:pt x="310" y="4632"/>
                    <a:pt x="417" y="4668"/>
                  </a:cubicBezTo>
                  <a:cubicBezTo>
                    <a:pt x="501" y="4692"/>
                    <a:pt x="584" y="4692"/>
                    <a:pt x="667" y="4692"/>
                  </a:cubicBezTo>
                  <a:cubicBezTo>
                    <a:pt x="1203" y="4692"/>
                    <a:pt x="1751" y="4597"/>
                    <a:pt x="2263" y="4442"/>
                  </a:cubicBezTo>
                  <a:cubicBezTo>
                    <a:pt x="3203" y="4168"/>
                    <a:pt x="4144" y="3644"/>
                    <a:pt x="4704" y="2811"/>
                  </a:cubicBezTo>
                  <a:lnTo>
                    <a:pt x="4573" y="2680"/>
                  </a:lnTo>
                  <a:cubicBezTo>
                    <a:pt x="4537" y="2692"/>
                    <a:pt x="4501" y="2715"/>
                    <a:pt x="4465" y="2727"/>
                  </a:cubicBezTo>
                  <a:cubicBezTo>
                    <a:pt x="4251" y="2811"/>
                    <a:pt x="4037" y="2906"/>
                    <a:pt x="3811" y="2977"/>
                  </a:cubicBezTo>
                  <a:cubicBezTo>
                    <a:pt x="3227" y="3180"/>
                    <a:pt x="2620" y="3311"/>
                    <a:pt x="2001" y="3394"/>
                  </a:cubicBezTo>
                  <a:cubicBezTo>
                    <a:pt x="1751" y="3430"/>
                    <a:pt x="1489" y="3454"/>
                    <a:pt x="1227" y="3477"/>
                  </a:cubicBezTo>
                  <a:cubicBezTo>
                    <a:pt x="1227" y="3442"/>
                    <a:pt x="1239" y="3418"/>
                    <a:pt x="1239" y="3382"/>
                  </a:cubicBezTo>
                  <a:cubicBezTo>
                    <a:pt x="1286" y="2751"/>
                    <a:pt x="1382" y="2132"/>
                    <a:pt x="1536" y="1525"/>
                  </a:cubicBezTo>
                  <a:cubicBezTo>
                    <a:pt x="1608" y="1227"/>
                    <a:pt x="1703" y="941"/>
                    <a:pt x="1810" y="656"/>
                  </a:cubicBezTo>
                  <a:cubicBezTo>
                    <a:pt x="1870" y="477"/>
                    <a:pt x="1953" y="310"/>
                    <a:pt x="2025" y="144"/>
                  </a:cubicBezTo>
                  <a:lnTo>
                    <a:pt x="1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1192416" y="1024903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915065" y="828453"/>
              <a:ext cx="399843" cy="398357"/>
            </a:xfrm>
            <a:custGeom>
              <a:avLst/>
              <a:gdLst/>
              <a:ahLst/>
              <a:cxnLst/>
              <a:rect l="l" t="t" r="r" b="b"/>
              <a:pathLst>
                <a:path w="13182" h="13133" extrusionOk="0">
                  <a:moveTo>
                    <a:pt x="7929" y="3527"/>
                  </a:moveTo>
                  <a:cubicBezTo>
                    <a:pt x="8371" y="3527"/>
                    <a:pt x="8812" y="3697"/>
                    <a:pt x="9145" y="4036"/>
                  </a:cubicBezTo>
                  <a:cubicBezTo>
                    <a:pt x="9824" y="4703"/>
                    <a:pt x="9824" y="5799"/>
                    <a:pt x="9145" y="6477"/>
                  </a:cubicBezTo>
                  <a:cubicBezTo>
                    <a:pt x="8812" y="6811"/>
                    <a:pt x="8371" y="6977"/>
                    <a:pt x="7929" y="6977"/>
                  </a:cubicBezTo>
                  <a:cubicBezTo>
                    <a:pt x="7487" y="6977"/>
                    <a:pt x="7043" y="6811"/>
                    <a:pt x="6704" y="6477"/>
                  </a:cubicBezTo>
                  <a:cubicBezTo>
                    <a:pt x="6037" y="5799"/>
                    <a:pt x="6037" y="4703"/>
                    <a:pt x="6704" y="4036"/>
                  </a:cubicBezTo>
                  <a:cubicBezTo>
                    <a:pt x="7043" y="3697"/>
                    <a:pt x="7487" y="3527"/>
                    <a:pt x="7929" y="3527"/>
                  </a:cubicBezTo>
                  <a:close/>
                  <a:moveTo>
                    <a:pt x="12657" y="0"/>
                  </a:moveTo>
                  <a:cubicBezTo>
                    <a:pt x="10978" y="36"/>
                    <a:pt x="6847" y="345"/>
                    <a:pt x="4656" y="2536"/>
                  </a:cubicBezTo>
                  <a:cubicBezTo>
                    <a:pt x="3668" y="3536"/>
                    <a:pt x="3347" y="4048"/>
                    <a:pt x="2632" y="5179"/>
                  </a:cubicBezTo>
                  <a:cubicBezTo>
                    <a:pt x="2120" y="6001"/>
                    <a:pt x="1418" y="7120"/>
                    <a:pt x="144" y="8966"/>
                  </a:cubicBezTo>
                  <a:cubicBezTo>
                    <a:pt x="1" y="9168"/>
                    <a:pt x="25" y="9442"/>
                    <a:pt x="203" y="9620"/>
                  </a:cubicBezTo>
                  <a:lnTo>
                    <a:pt x="3561" y="12978"/>
                  </a:lnTo>
                  <a:cubicBezTo>
                    <a:pt x="3656" y="13073"/>
                    <a:pt x="3787" y="13133"/>
                    <a:pt x="3930" y="13133"/>
                  </a:cubicBezTo>
                  <a:cubicBezTo>
                    <a:pt x="4025" y="13133"/>
                    <a:pt x="4132" y="13097"/>
                    <a:pt x="4216" y="13038"/>
                  </a:cubicBezTo>
                  <a:cubicBezTo>
                    <a:pt x="6061" y="11752"/>
                    <a:pt x="7180" y="11061"/>
                    <a:pt x="7990" y="10549"/>
                  </a:cubicBezTo>
                  <a:cubicBezTo>
                    <a:pt x="9133" y="9835"/>
                    <a:pt x="9645" y="9513"/>
                    <a:pt x="10645" y="8525"/>
                  </a:cubicBezTo>
                  <a:cubicBezTo>
                    <a:pt x="12836" y="6322"/>
                    <a:pt x="13145" y="2203"/>
                    <a:pt x="13181" y="524"/>
                  </a:cubicBezTo>
                  <a:cubicBezTo>
                    <a:pt x="13181" y="393"/>
                    <a:pt x="13134" y="250"/>
                    <a:pt x="13026" y="155"/>
                  </a:cubicBezTo>
                  <a:cubicBezTo>
                    <a:pt x="12931" y="60"/>
                    <a:pt x="12800" y="0"/>
                    <a:pt x="126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34"/>
          <p:cNvGrpSpPr/>
          <p:nvPr/>
        </p:nvGrpSpPr>
        <p:grpSpPr>
          <a:xfrm>
            <a:off x="7190734" y="1989677"/>
            <a:ext cx="431782" cy="457187"/>
            <a:chOff x="-1611775" y="1332800"/>
            <a:chExt cx="469175" cy="492075"/>
          </a:xfrm>
        </p:grpSpPr>
        <p:sp>
          <p:nvSpPr>
            <p:cNvPr id="424" name="Google Shape;424;p34"/>
            <p:cNvSpPr/>
            <p:nvPr/>
          </p:nvSpPr>
          <p:spPr>
            <a:xfrm>
              <a:off x="-1581150" y="1758225"/>
              <a:ext cx="107025" cy="66650"/>
            </a:xfrm>
            <a:custGeom>
              <a:avLst/>
              <a:gdLst/>
              <a:ahLst/>
              <a:cxnLst/>
              <a:rect l="l" t="t" r="r" b="b"/>
              <a:pathLst>
                <a:path w="4281" h="2666" extrusionOk="0">
                  <a:moveTo>
                    <a:pt x="572" y="0"/>
                  </a:moveTo>
                  <a:cubicBezTo>
                    <a:pt x="516" y="0"/>
                    <a:pt x="459" y="9"/>
                    <a:pt x="404" y="29"/>
                  </a:cubicBezTo>
                  <a:cubicBezTo>
                    <a:pt x="140" y="122"/>
                    <a:pt x="0" y="417"/>
                    <a:pt x="93" y="680"/>
                  </a:cubicBezTo>
                  <a:cubicBezTo>
                    <a:pt x="357" y="1425"/>
                    <a:pt x="900" y="2030"/>
                    <a:pt x="1598" y="2371"/>
                  </a:cubicBezTo>
                  <a:cubicBezTo>
                    <a:pt x="2017" y="2573"/>
                    <a:pt x="2451" y="2666"/>
                    <a:pt x="2901" y="2666"/>
                  </a:cubicBezTo>
                  <a:cubicBezTo>
                    <a:pt x="3226" y="2666"/>
                    <a:pt x="3552" y="2619"/>
                    <a:pt x="3862" y="2511"/>
                  </a:cubicBezTo>
                  <a:cubicBezTo>
                    <a:pt x="4141" y="2417"/>
                    <a:pt x="4281" y="2123"/>
                    <a:pt x="4188" y="1859"/>
                  </a:cubicBezTo>
                  <a:cubicBezTo>
                    <a:pt x="4114" y="1651"/>
                    <a:pt x="3915" y="1520"/>
                    <a:pt x="3705" y="1520"/>
                  </a:cubicBezTo>
                  <a:cubicBezTo>
                    <a:pt x="3649" y="1520"/>
                    <a:pt x="3592" y="1529"/>
                    <a:pt x="3536" y="1549"/>
                  </a:cubicBezTo>
                  <a:cubicBezTo>
                    <a:pt x="3326" y="1621"/>
                    <a:pt x="3111" y="1657"/>
                    <a:pt x="2897" y="1657"/>
                  </a:cubicBezTo>
                  <a:cubicBezTo>
                    <a:pt x="2605" y="1657"/>
                    <a:pt x="2316" y="1590"/>
                    <a:pt x="2048" y="1456"/>
                  </a:cubicBezTo>
                  <a:cubicBezTo>
                    <a:pt x="1582" y="1239"/>
                    <a:pt x="1226" y="836"/>
                    <a:pt x="1055" y="339"/>
                  </a:cubicBezTo>
                  <a:cubicBezTo>
                    <a:pt x="981" y="131"/>
                    <a:pt x="782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4"/>
            <p:cNvSpPr/>
            <p:nvPr/>
          </p:nvSpPr>
          <p:spPr>
            <a:xfrm>
              <a:off x="-1303525" y="1480925"/>
              <a:ext cx="86875" cy="87275"/>
            </a:xfrm>
            <a:custGeom>
              <a:avLst/>
              <a:gdLst/>
              <a:ahLst/>
              <a:cxnLst/>
              <a:rect l="l" t="t" r="r" b="b"/>
              <a:pathLst>
                <a:path w="3475" h="3491" extrusionOk="0">
                  <a:moveTo>
                    <a:pt x="512" y="1"/>
                  </a:moveTo>
                  <a:cubicBezTo>
                    <a:pt x="233" y="1"/>
                    <a:pt x="0" y="233"/>
                    <a:pt x="0" y="512"/>
                  </a:cubicBezTo>
                  <a:cubicBezTo>
                    <a:pt x="0" y="792"/>
                    <a:pt x="233" y="1024"/>
                    <a:pt x="512" y="1024"/>
                  </a:cubicBezTo>
                  <a:cubicBezTo>
                    <a:pt x="1582" y="1024"/>
                    <a:pt x="2451" y="1908"/>
                    <a:pt x="2435" y="2978"/>
                  </a:cubicBezTo>
                  <a:cubicBezTo>
                    <a:pt x="2435" y="3258"/>
                    <a:pt x="2668" y="3490"/>
                    <a:pt x="2947" y="3490"/>
                  </a:cubicBezTo>
                  <a:cubicBezTo>
                    <a:pt x="3226" y="3490"/>
                    <a:pt x="3459" y="3273"/>
                    <a:pt x="3459" y="2994"/>
                  </a:cubicBezTo>
                  <a:cubicBezTo>
                    <a:pt x="3474" y="1350"/>
                    <a:pt x="2156" y="16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4"/>
            <p:cNvSpPr/>
            <p:nvPr/>
          </p:nvSpPr>
          <p:spPr>
            <a:xfrm>
              <a:off x="-1611775" y="1332800"/>
              <a:ext cx="291975" cy="424600"/>
            </a:xfrm>
            <a:custGeom>
              <a:avLst/>
              <a:gdLst/>
              <a:ahLst/>
              <a:cxnLst/>
              <a:rect l="l" t="t" r="r" b="b"/>
              <a:pathLst>
                <a:path w="11679" h="16984" extrusionOk="0">
                  <a:moveTo>
                    <a:pt x="5832" y="1288"/>
                  </a:moveTo>
                  <a:cubicBezTo>
                    <a:pt x="8654" y="1288"/>
                    <a:pt x="10391" y="2219"/>
                    <a:pt x="10391" y="2731"/>
                  </a:cubicBezTo>
                  <a:cubicBezTo>
                    <a:pt x="10391" y="3242"/>
                    <a:pt x="8654" y="4173"/>
                    <a:pt x="5832" y="4173"/>
                  </a:cubicBezTo>
                  <a:cubicBezTo>
                    <a:pt x="3009" y="4173"/>
                    <a:pt x="1287" y="3242"/>
                    <a:pt x="1287" y="2731"/>
                  </a:cubicBezTo>
                  <a:cubicBezTo>
                    <a:pt x="1287" y="2219"/>
                    <a:pt x="3009" y="1288"/>
                    <a:pt x="5832" y="1288"/>
                  </a:cubicBezTo>
                  <a:close/>
                  <a:moveTo>
                    <a:pt x="10097" y="5771"/>
                  </a:moveTo>
                  <a:cubicBezTo>
                    <a:pt x="10283" y="5926"/>
                    <a:pt x="10391" y="6081"/>
                    <a:pt x="10391" y="6205"/>
                  </a:cubicBezTo>
                  <a:cubicBezTo>
                    <a:pt x="10391" y="6701"/>
                    <a:pt x="8654" y="7632"/>
                    <a:pt x="5832" y="7632"/>
                  </a:cubicBezTo>
                  <a:cubicBezTo>
                    <a:pt x="3009" y="7632"/>
                    <a:pt x="1287" y="6701"/>
                    <a:pt x="1287" y="6205"/>
                  </a:cubicBezTo>
                  <a:cubicBezTo>
                    <a:pt x="1287" y="6081"/>
                    <a:pt x="1380" y="5926"/>
                    <a:pt x="1582" y="5771"/>
                  </a:cubicBezTo>
                  <a:cubicBezTo>
                    <a:pt x="2714" y="6313"/>
                    <a:pt x="4312" y="6593"/>
                    <a:pt x="5832" y="6593"/>
                  </a:cubicBezTo>
                  <a:cubicBezTo>
                    <a:pt x="7367" y="6593"/>
                    <a:pt x="8949" y="6313"/>
                    <a:pt x="10097" y="5771"/>
                  </a:cubicBezTo>
                  <a:close/>
                  <a:moveTo>
                    <a:pt x="5832" y="1"/>
                  </a:moveTo>
                  <a:cubicBezTo>
                    <a:pt x="3009" y="1"/>
                    <a:pt x="0" y="963"/>
                    <a:pt x="0" y="2731"/>
                  </a:cubicBezTo>
                  <a:lnTo>
                    <a:pt x="0" y="4127"/>
                  </a:lnTo>
                  <a:lnTo>
                    <a:pt x="0" y="4158"/>
                  </a:lnTo>
                  <a:cubicBezTo>
                    <a:pt x="62" y="4483"/>
                    <a:pt x="233" y="4778"/>
                    <a:pt x="496" y="5042"/>
                  </a:cubicBezTo>
                  <a:cubicBezTo>
                    <a:pt x="171" y="5383"/>
                    <a:pt x="0" y="5755"/>
                    <a:pt x="0" y="6189"/>
                  </a:cubicBezTo>
                  <a:lnTo>
                    <a:pt x="0" y="7601"/>
                  </a:lnTo>
                  <a:lnTo>
                    <a:pt x="0" y="7632"/>
                  </a:lnTo>
                  <a:cubicBezTo>
                    <a:pt x="62" y="7957"/>
                    <a:pt x="233" y="8252"/>
                    <a:pt x="496" y="8500"/>
                  </a:cubicBezTo>
                  <a:cubicBezTo>
                    <a:pt x="171" y="8841"/>
                    <a:pt x="0" y="9229"/>
                    <a:pt x="0" y="9663"/>
                  </a:cubicBezTo>
                  <a:lnTo>
                    <a:pt x="0" y="11059"/>
                  </a:lnTo>
                  <a:lnTo>
                    <a:pt x="0" y="11090"/>
                  </a:lnTo>
                  <a:cubicBezTo>
                    <a:pt x="62" y="11416"/>
                    <a:pt x="233" y="11711"/>
                    <a:pt x="496" y="11974"/>
                  </a:cubicBezTo>
                  <a:cubicBezTo>
                    <a:pt x="171" y="12300"/>
                    <a:pt x="0" y="12688"/>
                    <a:pt x="0" y="13122"/>
                  </a:cubicBezTo>
                  <a:lnTo>
                    <a:pt x="0" y="14533"/>
                  </a:lnTo>
                  <a:lnTo>
                    <a:pt x="0" y="14564"/>
                  </a:lnTo>
                  <a:cubicBezTo>
                    <a:pt x="310" y="16100"/>
                    <a:pt x="3009" y="16937"/>
                    <a:pt x="5583" y="16984"/>
                  </a:cubicBezTo>
                  <a:cubicBezTo>
                    <a:pt x="5692" y="16875"/>
                    <a:pt x="5832" y="16782"/>
                    <a:pt x="5971" y="16705"/>
                  </a:cubicBezTo>
                  <a:lnTo>
                    <a:pt x="5971" y="14564"/>
                  </a:lnTo>
                  <a:lnTo>
                    <a:pt x="5832" y="14564"/>
                  </a:lnTo>
                  <a:cubicBezTo>
                    <a:pt x="3009" y="14564"/>
                    <a:pt x="1287" y="13634"/>
                    <a:pt x="1287" y="13122"/>
                  </a:cubicBezTo>
                  <a:cubicBezTo>
                    <a:pt x="1287" y="13014"/>
                    <a:pt x="1380" y="12858"/>
                    <a:pt x="1582" y="12703"/>
                  </a:cubicBezTo>
                  <a:cubicBezTo>
                    <a:pt x="2714" y="13246"/>
                    <a:pt x="4312" y="13525"/>
                    <a:pt x="5832" y="13525"/>
                  </a:cubicBezTo>
                  <a:lnTo>
                    <a:pt x="5971" y="13525"/>
                  </a:lnTo>
                  <a:lnTo>
                    <a:pt x="5971" y="11090"/>
                  </a:lnTo>
                  <a:cubicBezTo>
                    <a:pt x="5925" y="11090"/>
                    <a:pt x="5878" y="11106"/>
                    <a:pt x="5832" y="11106"/>
                  </a:cubicBezTo>
                  <a:cubicBezTo>
                    <a:pt x="3009" y="11106"/>
                    <a:pt x="1287" y="10175"/>
                    <a:pt x="1287" y="9663"/>
                  </a:cubicBezTo>
                  <a:cubicBezTo>
                    <a:pt x="1287" y="9539"/>
                    <a:pt x="1380" y="9400"/>
                    <a:pt x="1582" y="9245"/>
                  </a:cubicBezTo>
                  <a:cubicBezTo>
                    <a:pt x="2714" y="9772"/>
                    <a:pt x="4312" y="10051"/>
                    <a:pt x="5832" y="10051"/>
                  </a:cubicBezTo>
                  <a:lnTo>
                    <a:pt x="6142" y="10051"/>
                  </a:lnTo>
                  <a:cubicBezTo>
                    <a:pt x="6343" y="9741"/>
                    <a:pt x="6700" y="9524"/>
                    <a:pt x="7103" y="9524"/>
                  </a:cubicBezTo>
                  <a:lnTo>
                    <a:pt x="9368" y="9524"/>
                  </a:lnTo>
                  <a:cubicBezTo>
                    <a:pt x="9616" y="9446"/>
                    <a:pt x="9864" y="9353"/>
                    <a:pt x="10097" y="9245"/>
                  </a:cubicBezTo>
                  <a:cubicBezTo>
                    <a:pt x="10221" y="9338"/>
                    <a:pt x="10314" y="9446"/>
                    <a:pt x="10360" y="9524"/>
                  </a:cubicBezTo>
                  <a:lnTo>
                    <a:pt x="11679" y="9524"/>
                  </a:lnTo>
                  <a:cubicBezTo>
                    <a:pt x="11632" y="9152"/>
                    <a:pt x="11462" y="8810"/>
                    <a:pt x="11182" y="8516"/>
                  </a:cubicBezTo>
                  <a:cubicBezTo>
                    <a:pt x="11431" y="8252"/>
                    <a:pt x="11617" y="7957"/>
                    <a:pt x="11679" y="7632"/>
                  </a:cubicBezTo>
                  <a:lnTo>
                    <a:pt x="11679" y="6189"/>
                  </a:lnTo>
                  <a:cubicBezTo>
                    <a:pt x="11679" y="5771"/>
                    <a:pt x="11493" y="5383"/>
                    <a:pt x="11182" y="5042"/>
                  </a:cubicBezTo>
                  <a:cubicBezTo>
                    <a:pt x="11431" y="4778"/>
                    <a:pt x="11617" y="4483"/>
                    <a:pt x="11679" y="4158"/>
                  </a:cubicBezTo>
                  <a:lnTo>
                    <a:pt x="11679" y="2731"/>
                  </a:lnTo>
                  <a:cubicBezTo>
                    <a:pt x="11679" y="963"/>
                    <a:pt x="8670" y="1"/>
                    <a:pt x="5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-1466375" y="1586775"/>
              <a:ext cx="323775" cy="214850"/>
            </a:xfrm>
            <a:custGeom>
              <a:avLst/>
              <a:gdLst/>
              <a:ahLst/>
              <a:cxnLst/>
              <a:rect l="l" t="t" r="r" b="b"/>
              <a:pathLst>
                <a:path w="12951" h="8594" extrusionOk="0">
                  <a:moveTo>
                    <a:pt x="10965" y="1086"/>
                  </a:moveTo>
                  <a:lnTo>
                    <a:pt x="10965" y="7104"/>
                  </a:lnTo>
                  <a:lnTo>
                    <a:pt x="1970" y="7104"/>
                  </a:lnTo>
                  <a:lnTo>
                    <a:pt x="1970" y="1086"/>
                  </a:lnTo>
                  <a:close/>
                  <a:moveTo>
                    <a:pt x="1287" y="1"/>
                  </a:moveTo>
                  <a:cubicBezTo>
                    <a:pt x="1008" y="1"/>
                    <a:pt x="791" y="233"/>
                    <a:pt x="791" y="497"/>
                  </a:cubicBezTo>
                  <a:lnTo>
                    <a:pt x="791" y="7011"/>
                  </a:lnTo>
                  <a:lnTo>
                    <a:pt x="589" y="7058"/>
                  </a:lnTo>
                  <a:cubicBezTo>
                    <a:pt x="248" y="7151"/>
                    <a:pt x="0" y="7461"/>
                    <a:pt x="0" y="7818"/>
                  </a:cubicBezTo>
                  <a:cubicBezTo>
                    <a:pt x="0" y="8252"/>
                    <a:pt x="341" y="8593"/>
                    <a:pt x="776" y="8593"/>
                  </a:cubicBezTo>
                  <a:lnTo>
                    <a:pt x="12175" y="8593"/>
                  </a:lnTo>
                  <a:cubicBezTo>
                    <a:pt x="12609" y="8593"/>
                    <a:pt x="12951" y="8252"/>
                    <a:pt x="12951" y="7818"/>
                  </a:cubicBezTo>
                  <a:cubicBezTo>
                    <a:pt x="12951" y="7461"/>
                    <a:pt x="12702" y="7151"/>
                    <a:pt x="12346" y="7058"/>
                  </a:cubicBezTo>
                  <a:lnTo>
                    <a:pt x="12160" y="7011"/>
                  </a:lnTo>
                  <a:lnTo>
                    <a:pt x="12160" y="497"/>
                  </a:lnTo>
                  <a:cubicBezTo>
                    <a:pt x="12160" y="233"/>
                    <a:pt x="11942" y="1"/>
                    <a:pt x="116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Gráfico 2" descr="Flecha lineal: recto con relleno sólido">
            <a:extLst>
              <a:ext uri="{FF2B5EF4-FFF2-40B4-BE49-F238E27FC236}">
                <a16:creationId xmlns:a16="http://schemas.microsoft.com/office/drawing/2014/main" id="{CEBCC5AC-63FB-4BB4-3543-FFCB4DA95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43790" y="1946107"/>
            <a:ext cx="553453" cy="541422"/>
          </a:xfrm>
          <a:prstGeom prst="rect">
            <a:avLst/>
          </a:prstGeom>
        </p:spPr>
      </p:pic>
      <p:pic>
        <p:nvPicPr>
          <p:cNvPr id="4" name="Gráfico 3" descr="Conectado con relleno sólido">
            <a:extLst>
              <a:ext uri="{FF2B5EF4-FFF2-40B4-BE49-F238E27FC236}">
                <a16:creationId xmlns:a16="http://schemas.microsoft.com/office/drawing/2014/main" id="{F9EA1519-5673-F66D-783E-D1A800E796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59568" y="3227471"/>
            <a:ext cx="721895" cy="72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04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r>
              <a:rPr lang="en" dirty="0"/>
              <a:t>¿Que es un Socket?</a:t>
            </a:r>
            <a:endParaRPr dirty="0"/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 txBox="1">
            <a:spLocks noGrp="1"/>
          </p:cNvSpPr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¿En </a:t>
            </a:r>
            <a:r>
              <a:rPr lang="en" dirty="0" err="1"/>
              <a:t>donde</a:t>
            </a:r>
            <a:r>
              <a:rPr lang="en" dirty="0"/>
              <a:t> </a:t>
            </a:r>
            <a:r>
              <a:rPr lang="en" dirty="0" err="1"/>
              <a:t>estamos</a:t>
            </a:r>
            <a:r>
              <a:rPr lang="en" dirty="0"/>
              <a:t>?</a:t>
            </a:r>
            <a:endParaRPr lang="es-ES" dirty="0" err="1"/>
          </a:p>
        </p:txBody>
      </p:sp>
      <p:grpSp>
        <p:nvGrpSpPr>
          <p:cNvPr id="437" name="Google Shape;437;p35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438" name="Google Shape;438;p35"/>
            <p:cNvSpPr/>
            <p:nvPr/>
          </p:nvSpPr>
          <p:spPr>
            <a:xfrm>
              <a:off x="7377200" y="2089950"/>
              <a:ext cx="1766704" cy="356851"/>
            </a:xfrm>
            <a:custGeom>
              <a:avLst/>
              <a:gdLst/>
              <a:ahLst/>
              <a:cxnLst/>
              <a:rect l="l" t="t" r="r" b="b"/>
              <a:pathLst>
                <a:path w="15325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6810278" y="1500450"/>
              <a:ext cx="1104154" cy="356872"/>
            </a:xfrm>
            <a:custGeom>
              <a:avLst/>
              <a:gdLst/>
              <a:ahLst/>
              <a:cxnLst/>
              <a:rect l="l" t="t" r="r" b="b"/>
              <a:pathLst>
                <a:path w="18027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896029" y="2679300"/>
              <a:ext cx="2247805" cy="355450"/>
            </a:xfrm>
            <a:custGeom>
              <a:avLst/>
              <a:gdLst/>
              <a:ahLst/>
              <a:cxnLst/>
              <a:rect l="l" t="t" r="r" b="b"/>
              <a:pathLst>
                <a:path w="12872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105579" y="1500450"/>
              <a:ext cx="1038298" cy="356872"/>
            </a:xfrm>
            <a:custGeom>
              <a:avLst/>
              <a:gdLst/>
              <a:ahLst/>
              <a:cxnLst/>
              <a:rect l="l" t="t" r="r" b="b"/>
              <a:pathLst>
                <a:path w="2882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6739789" y="3268775"/>
              <a:ext cx="1104128" cy="355450"/>
            </a:xfrm>
            <a:custGeom>
              <a:avLst/>
              <a:gdLst/>
              <a:ahLst/>
              <a:cxnLst/>
              <a:rect l="l" t="t" r="r" b="b"/>
              <a:pathLst>
                <a:path w="18396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444" name="Google Shape;444;p35"/>
            <p:cNvSpPr/>
            <p:nvPr/>
          </p:nvSpPr>
          <p:spPr>
            <a:xfrm>
              <a:off x="357025" y="2089950"/>
              <a:ext cx="2071751" cy="356851"/>
            </a:xfrm>
            <a:custGeom>
              <a:avLst/>
              <a:gdLst/>
              <a:ahLst/>
              <a:cxnLst/>
              <a:rect l="l" t="t" r="r" b="b"/>
              <a:pathLst>
                <a:path w="4300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18" y="3268775"/>
              <a:ext cx="1038298" cy="355450"/>
            </a:xfrm>
            <a:custGeom>
              <a:avLst/>
              <a:gdLst/>
              <a:ahLst/>
              <a:cxnLst/>
              <a:rect l="l" t="t" r="r" b="b"/>
              <a:pathLst>
                <a:path w="2882" h="2764" extrusionOk="0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10" y="1500456"/>
              <a:ext cx="1104138" cy="356858"/>
            </a:xfrm>
            <a:custGeom>
              <a:avLst/>
              <a:gdLst/>
              <a:ahLst/>
              <a:cxnLst/>
              <a:rect l="l" t="t" r="r" b="b"/>
              <a:pathLst>
                <a:path w="8586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299972" y="1500450"/>
              <a:ext cx="490621" cy="356872"/>
            </a:xfrm>
            <a:custGeom>
              <a:avLst/>
              <a:gdLst/>
              <a:ahLst/>
              <a:cxnLst/>
              <a:rect l="l" t="t" r="r" b="b"/>
              <a:pathLst>
                <a:path w="18396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 descr="Gráfico, Diagrama&#10;&#10;Descripción generada automáticamente">
            <a:extLst>
              <a:ext uri="{FF2B5EF4-FFF2-40B4-BE49-F238E27FC236}">
                <a16:creationId xmlns:a16="http://schemas.microsoft.com/office/drawing/2014/main" id="{297CECF5-7ACA-F94E-21A9-9B42D240B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3811" y="1150223"/>
            <a:ext cx="4722394" cy="284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7130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 txBox="1">
            <a:spLocks noGrp="1"/>
          </p:cNvSpPr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FLUJO DE SERVER-SENT EVENTS</a:t>
            </a:r>
          </a:p>
        </p:txBody>
      </p:sp>
      <p:grpSp>
        <p:nvGrpSpPr>
          <p:cNvPr id="437" name="Google Shape;437;p35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438" name="Google Shape;438;p35"/>
            <p:cNvSpPr/>
            <p:nvPr/>
          </p:nvSpPr>
          <p:spPr>
            <a:xfrm>
              <a:off x="7377200" y="2089950"/>
              <a:ext cx="1766704" cy="356851"/>
            </a:xfrm>
            <a:custGeom>
              <a:avLst/>
              <a:gdLst/>
              <a:ahLst/>
              <a:cxnLst/>
              <a:rect l="l" t="t" r="r" b="b"/>
              <a:pathLst>
                <a:path w="15325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6810278" y="1500450"/>
              <a:ext cx="1104154" cy="356872"/>
            </a:xfrm>
            <a:custGeom>
              <a:avLst/>
              <a:gdLst/>
              <a:ahLst/>
              <a:cxnLst/>
              <a:rect l="l" t="t" r="r" b="b"/>
              <a:pathLst>
                <a:path w="18027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896029" y="2679300"/>
              <a:ext cx="2247805" cy="355450"/>
            </a:xfrm>
            <a:custGeom>
              <a:avLst/>
              <a:gdLst/>
              <a:ahLst/>
              <a:cxnLst/>
              <a:rect l="l" t="t" r="r" b="b"/>
              <a:pathLst>
                <a:path w="12872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105579" y="1500450"/>
              <a:ext cx="1038298" cy="356872"/>
            </a:xfrm>
            <a:custGeom>
              <a:avLst/>
              <a:gdLst/>
              <a:ahLst/>
              <a:cxnLst/>
              <a:rect l="l" t="t" r="r" b="b"/>
              <a:pathLst>
                <a:path w="2882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6739789" y="3268775"/>
              <a:ext cx="1104128" cy="355450"/>
            </a:xfrm>
            <a:custGeom>
              <a:avLst/>
              <a:gdLst/>
              <a:ahLst/>
              <a:cxnLst/>
              <a:rect l="l" t="t" r="r" b="b"/>
              <a:pathLst>
                <a:path w="18396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444" name="Google Shape;444;p35"/>
            <p:cNvSpPr/>
            <p:nvPr/>
          </p:nvSpPr>
          <p:spPr>
            <a:xfrm>
              <a:off x="357025" y="2089950"/>
              <a:ext cx="2071751" cy="356851"/>
            </a:xfrm>
            <a:custGeom>
              <a:avLst/>
              <a:gdLst/>
              <a:ahLst/>
              <a:cxnLst/>
              <a:rect l="l" t="t" r="r" b="b"/>
              <a:pathLst>
                <a:path w="4300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18" y="3268775"/>
              <a:ext cx="1038298" cy="355450"/>
            </a:xfrm>
            <a:custGeom>
              <a:avLst/>
              <a:gdLst/>
              <a:ahLst/>
              <a:cxnLst/>
              <a:rect l="l" t="t" r="r" b="b"/>
              <a:pathLst>
                <a:path w="2882" h="2764" extrusionOk="0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10" y="1500456"/>
              <a:ext cx="1104138" cy="356858"/>
            </a:xfrm>
            <a:custGeom>
              <a:avLst/>
              <a:gdLst/>
              <a:ahLst/>
              <a:cxnLst/>
              <a:rect l="l" t="t" r="r" b="b"/>
              <a:pathLst>
                <a:path w="8586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299972" y="1500450"/>
              <a:ext cx="490621" cy="356872"/>
            </a:xfrm>
            <a:custGeom>
              <a:avLst/>
              <a:gdLst/>
              <a:ahLst/>
              <a:cxnLst/>
              <a:rect l="l" t="t" r="r" b="b"/>
              <a:pathLst>
                <a:path w="18396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06484C37-86C0-B2AD-71CE-BD7BDE660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994" y="1361628"/>
            <a:ext cx="4572000" cy="257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9993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1"/>
          <p:cNvSpPr txBox="1">
            <a:spLocks noGrp="1"/>
          </p:cNvSpPr>
          <p:nvPr>
            <p:ph type="subTitle" idx="1"/>
          </p:nvPr>
        </p:nvSpPr>
        <p:spPr>
          <a:xfrm flipH="1">
            <a:off x="4694298" y="1850714"/>
            <a:ext cx="3020952" cy="17744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Es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técnica</a:t>
            </a:r>
            <a:r>
              <a:rPr lang="en" dirty="0"/>
              <a:t> </a:t>
            </a:r>
            <a:r>
              <a:rPr lang="en" dirty="0" err="1"/>
              <a:t>en</a:t>
            </a:r>
            <a:r>
              <a:rPr lang="en" dirty="0"/>
              <a:t> la que un </a:t>
            </a:r>
            <a:r>
              <a:rPr lang="en" dirty="0" err="1"/>
              <a:t>cliente</a:t>
            </a:r>
            <a:r>
              <a:rPr lang="en" dirty="0"/>
              <a:t> </a:t>
            </a:r>
            <a:r>
              <a:rPr lang="en" dirty="0" err="1"/>
              <a:t>realiza</a:t>
            </a:r>
            <a:r>
              <a:rPr lang="en" dirty="0"/>
              <a:t>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solicitud</a:t>
            </a:r>
            <a:r>
              <a:rPr lang="en" dirty="0"/>
              <a:t> al </a:t>
            </a:r>
            <a:r>
              <a:rPr lang="en" dirty="0" err="1"/>
              <a:t>servidor</a:t>
            </a:r>
            <a:r>
              <a:rPr lang="en" dirty="0"/>
              <a:t>, y la </a:t>
            </a:r>
            <a:r>
              <a:rPr lang="en" dirty="0" err="1"/>
              <a:t>conexion</a:t>
            </a:r>
            <a:r>
              <a:rPr lang="en" dirty="0"/>
              <a:t> </a:t>
            </a:r>
            <a:r>
              <a:rPr lang="en" dirty="0" err="1"/>
              <a:t>permanece</a:t>
            </a:r>
            <a:r>
              <a:rPr lang="en" dirty="0"/>
              <a:t> </a:t>
            </a:r>
            <a:r>
              <a:rPr lang="en" dirty="0" err="1"/>
              <a:t>abierta</a:t>
            </a:r>
            <a:r>
              <a:rPr lang="en" dirty="0"/>
              <a:t> hasta que hay </a:t>
            </a:r>
            <a:r>
              <a:rPr lang="en" dirty="0" err="1"/>
              <a:t>nueva</a:t>
            </a:r>
            <a:r>
              <a:rPr lang="en" dirty="0"/>
              <a:t> </a:t>
            </a:r>
            <a:r>
              <a:rPr lang="en" dirty="0" err="1"/>
              <a:t>información</a:t>
            </a:r>
            <a:r>
              <a:rPr lang="en" dirty="0"/>
              <a:t> disponible o hasta que expire un </a:t>
            </a:r>
            <a:r>
              <a:rPr lang="en" dirty="0" err="1"/>
              <a:t>periodo</a:t>
            </a:r>
            <a:r>
              <a:rPr lang="en" dirty="0"/>
              <a:t> de </a:t>
            </a:r>
            <a:r>
              <a:rPr lang="en" dirty="0" err="1"/>
              <a:t>tiempo</a:t>
            </a:r>
            <a:r>
              <a:rPr lang="en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Que es Long Polling?</a:t>
            </a:r>
          </a:p>
        </p:txBody>
      </p:sp>
      <p:sp>
        <p:nvSpPr>
          <p:cNvPr id="533" name="Google Shape;533;p41"/>
          <p:cNvSpPr/>
          <p:nvPr/>
        </p:nvSpPr>
        <p:spPr>
          <a:xfrm>
            <a:off x="935352" y="1446187"/>
            <a:ext cx="3177932" cy="1787395"/>
          </a:xfrm>
          <a:custGeom>
            <a:avLst/>
            <a:gdLst/>
            <a:ahLst/>
            <a:cxnLst/>
            <a:rect l="l" t="t" r="r" b="b"/>
            <a:pathLst>
              <a:path w="228546" h="197765" extrusionOk="0">
                <a:moveTo>
                  <a:pt x="1" y="0"/>
                </a:moveTo>
                <a:lnTo>
                  <a:pt x="1" y="197765"/>
                </a:lnTo>
                <a:lnTo>
                  <a:pt x="228546" y="197765"/>
                </a:lnTo>
                <a:lnTo>
                  <a:pt x="22854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Imagen 1" descr="HTTP Long Polling vs Streaming - YouTube">
            <a:extLst>
              <a:ext uri="{FF2B5EF4-FFF2-40B4-BE49-F238E27FC236}">
                <a16:creationId xmlns:a16="http://schemas.microsoft.com/office/drawing/2014/main" id="{9DE7E9DE-6567-4A30-C323-A86CF148C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7142" y="1571625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359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 txBox="1">
            <a:spLocks noGrp="1"/>
          </p:cNvSpPr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COMPARACIÓN DE FLUJOS</a:t>
            </a:r>
          </a:p>
        </p:txBody>
      </p:sp>
      <p:grpSp>
        <p:nvGrpSpPr>
          <p:cNvPr id="437" name="Google Shape;437;p35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438" name="Google Shape;438;p35"/>
            <p:cNvSpPr/>
            <p:nvPr/>
          </p:nvSpPr>
          <p:spPr>
            <a:xfrm>
              <a:off x="7377200" y="2089950"/>
              <a:ext cx="1766704" cy="356851"/>
            </a:xfrm>
            <a:custGeom>
              <a:avLst/>
              <a:gdLst/>
              <a:ahLst/>
              <a:cxnLst/>
              <a:rect l="l" t="t" r="r" b="b"/>
              <a:pathLst>
                <a:path w="15325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6810278" y="1500450"/>
              <a:ext cx="1104154" cy="356872"/>
            </a:xfrm>
            <a:custGeom>
              <a:avLst/>
              <a:gdLst/>
              <a:ahLst/>
              <a:cxnLst/>
              <a:rect l="l" t="t" r="r" b="b"/>
              <a:pathLst>
                <a:path w="18027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896029" y="2679300"/>
              <a:ext cx="2247805" cy="355450"/>
            </a:xfrm>
            <a:custGeom>
              <a:avLst/>
              <a:gdLst/>
              <a:ahLst/>
              <a:cxnLst/>
              <a:rect l="l" t="t" r="r" b="b"/>
              <a:pathLst>
                <a:path w="12872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105579" y="1500450"/>
              <a:ext cx="1038298" cy="356872"/>
            </a:xfrm>
            <a:custGeom>
              <a:avLst/>
              <a:gdLst/>
              <a:ahLst/>
              <a:cxnLst/>
              <a:rect l="l" t="t" r="r" b="b"/>
              <a:pathLst>
                <a:path w="2882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6739789" y="3268775"/>
              <a:ext cx="1104128" cy="355450"/>
            </a:xfrm>
            <a:custGeom>
              <a:avLst/>
              <a:gdLst/>
              <a:ahLst/>
              <a:cxnLst/>
              <a:rect l="l" t="t" r="r" b="b"/>
              <a:pathLst>
                <a:path w="18396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444" name="Google Shape;444;p35"/>
            <p:cNvSpPr/>
            <p:nvPr/>
          </p:nvSpPr>
          <p:spPr>
            <a:xfrm>
              <a:off x="357025" y="2089950"/>
              <a:ext cx="2071751" cy="356851"/>
            </a:xfrm>
            <a:custGeom>
              <a:avLst/>
              <a:gdLst/>
              <a:ahLst/>
              <a:cxnLst/>
              <a:rect l="l" t="t" r="r" b="b"/>
              <a:pathLst>
                <a:path w="4300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18" y="3268775"/>
              <a:ext cx="1038298" cy="355450"/>
            </a:xfrm>
            <a:custGeom>
              <a:avLst/>
              <a:gdLst/>
              <a:ahLst/>
              <a:cxnLst/>
              <a:rect l="l" t="t" r="r" b="b"/>
              <a:pathLst>
                <a:path w="2882" h="2764" extrusionOk="0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10" y="1500456"/>
              <a:ext cx="1104138" cy="356858"/>
            </a:xfrm>
            <a:custGeom>
              <a:avLst/>
              <a:gdLst/>
              <a:ahLst/>
              <a:cxnLst/>
              <a:rect l="l" t="t" r="r" b="b"/>
              <a:pathLst>
                <a:path w="8586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299972" y="1500450"/>
              <a:ext cx="490621" cy="356872"/>
            </a:xfrm>
            <a:custGeom>
              <a:avLst/>
              <a:gdLst/>
              <a:ahLst/>
              <a:cxnLst/>
              <a:rect l="l" t="t" r="r" b="b"/>
              <a:pathLst>
                <a:path w="18396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 descr="Diagrama&#10;&#10;Descripción generada automáticamente">
            <a:extLst>
              <a:ext uri="{FF2B5EF4-FFF2-40B4-BE49-F238E27FC236}">
                <a16:creationId xmlns:a16="http://schemas.microsoft.com/office/drawing/2014/main" id="{CCA50FEA-2B53-0E2F-DDF0-37C02BD5B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847" y="1163777"/>
            <a:ext cx="5570621" cy="330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5302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Pros </a:t>
            </a:r>
            <a:r>
              <a:rPr lang="en" dirty="0" err="1"/>
              <a:t>Diferencias</a:t>
            </a:r>
          </a:p>
        </p:txBody>
      </p:sp>
      <p:sp>
        <p:nvSpPr>
          <p:cNvPr id="5" name="Google Shape;920;p53">
            <a:extLst>
              <a:ext uri="{FF2B5EF4-FFF2-40B4-BE49-F238E27FC236}">
                <a16:creationId xmlns:a16="http://schemas.microsoft.com/office/drawing/2014/main" id="{169F462E-A764-21EC-4A49-571CBAF9E2A0}"/>
              </a:ext>
            </a:extLst>
          </p:cNvPr>
          <p:cNvSpPr txBox="1"/>
          <p:nvPr/>
        </p:nvSpPr>
        <p:spPr>
          <a:xfrm>
            <a:off x="333437" y="1061811"/>
            <a:ext cx="2026357" cy="30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en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Long Polling:</a:t>
            </a:r>
            <a:endParaRPr dirty="0">
              <a:solidFill>
                <a:schemeClr val="lt1"/>
              </a:solidFill>
              <a:uFill>
                <a:noFill/>
              </a:uFill>
              <a:latin typeface="Anaheim"/>
              <a:ea typeface="Anaheim"/>
              <a:cs typeface="Anaheim"/>
              <a:sym typeface="Anaheim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</a:rPr>
              <a:t>HTTP</a:t>
            </a:r>
            <a:endParaRPr lang="en" dirty="0">
              <a:solidFill>
                <a:schemeClr val="lt1"/>
              </a:solidFill>
              <a:uFill>
                <a:noFill/>
              </a:uFill>
              <a:latin typeface="Anaheim"/>
              <a:ea typeface="Anaheim"/>
              <a:cs typeface="Anaheim"/>
            </a:endParaRPr>
          </a:p>
          <a:p>
            <a:pPr marL="457200" indent="-317500">
              <a:lnSpc>
                <a:spcPct val="115000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Facil de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implementar</a:t>
            </a:r>
          </a:p>
        </p:txBody>
      </p:sp>
      <p:sp>
        <p:nvSpPr>
          <p:cNvPr id="6" name="Google Shape;920;p53">
            <a:extLst>
              <a:ext uri="{FF2B5EF4-FFF2-40B4-BE49-F238E27FC236}">
                <a16:creationId xmlns:a16="http://schemas.microsoft.com/office/drawing/2014/main" id="{61E031D2-80AD-D98F-3479-F244C13823BF}"/>
              </a:ext>
            </a:extLst>
          </p:cNvPr>
          <p:cNvSpPr txBox="1"/>
          <p:nvPr/>
        </p:nvSpPr>
        <p:spPr>
          <a:xfrm>
            <a:off x="2860068" y="1061810"/>
            <a:ext cx="2026357" cy="30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>
                <a:solidFill>
                  <a:schemeClr val="lt1"/>
                </a:solidFill>
                <a:ea typeface="Anaheim"/>
                <a:sym typeface="Anaheim"/>
              </a:rPr>
              <a:t>Server-Sent Events</a:t>
            </a:r>
            <a:r>
              <a:rPr lang="en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:</a:t>
            </a:r>
            <a:endParaRPr lang="es-ES" dirty="0">
              <a:solidFill>
                <a:schemeClr val="lt1"/>
              </a:solidFill>
              <a:uFill>
                <a:noFill/>
              </a:uFill>
              <a:latin typeface="Anaheim"/>
              <a:ea typeface="Anaheim"/>
              <a:cs typeface="Anaheim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</a:rPr>
              <a:t>HTTP</a:t>
            </a:r>
            <a:endParaRPr lang="en" dirty="0">
              <a:solidFill>
                <a:schemeClr val="lt1"/>
              </a:solidFill>
              <a:uFill>
                <a:noFill/>
              </a:uFill>
              <a:latin typeface="Anaheim"/>
              <a:ea typeface="Anaheim"/>
              <a:cs typeface="Anaheim"/>
            </a:endParaRPr>
          </a:p>
          <a:p>
            <a:pPr marL="457200" indent="-317500">
              <a:lnSpc>
                <a:spcPct val="115000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Facil de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implementar</a:t>
            </a:r>
          </a:p>
          <a:p>
            <a:pPr marL="457200" indent="-317500">
              <a:lnSpc>
                <a:spcPct val="114999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Ligero</a:t>
            </a:r>
          </a:p>
        </p:txBody>
      </p:sp>
      <p:sp>
        <p:nvSpPr>
          <p:cNvPr id="7" name="Google Shape;920;p53">
            <a:extLst>
              <a:ext uri="{FF2B5EF4-FFF2-40B4-BE49-F238E27FC236}">
                <a16:creationId xmlns:a16="http://schemas.microsoft.com/office/drawing/2014/main" id="{E2B0EB88-2BCD-40F8-D8A2-25B3EA17EC6F}"/>
              </a:ext>
            </a:extLst>
          </p:cNvPr>
          <p:cNvSpPr txBox="1"/>
          <p:nvPr/>
        </p:nvSpPr>
        <p:spPr>
          <a:xfrm>
            <a:off x="5507014" y="1061809"/>
            <a:ext cx="2579809" cy="30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 err="1">
                <a:solidFill>
                  <a:schemeClr val="lt1"/>
                </a:solidFill>
                <a:ea typeface="Anaheim"/>
              </a:rPr>
              <a:t>WebSockets</a:t>
            </a:r>
            <a:r>
              <a:rPr lang="en" dirty="0">
                <a:solidFill>
                  <a:schemeClr val="lt1"/>
                </a:solidFill>
                <a:ea typeface="Anaheim"/>
              </a:rPr>
              <a:t>:</a:t>
            </a:r>
          </a:p>
          <a:p>
            <a:pPr marL="457200" indent="-317500">
              <a:lnSpc>
                <a:spcPct val="115000"/>
              </a:lnSpc>
              <a:spcBef>
                <a:spcPts val="1600"/>
              </a:spcBef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Asincronia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bidireccional</a:t>
            </a:r>
          </a:p>
          <a:p>
            <a:pPr marL="457200" indent="-317500">
              <a:lnSpc>
                <a:spcPct val="115000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Transmisión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de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datos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binarios</a:t>
            </a:r>
          </a:p>
          <a:p>
            <a:pPr marL="457200" indent="-317500">
              <a:lnSpc>
                <a:spcPct val="114999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Ligero</a:t>
            </a:r>
          </a:p>
        </p:txBody>
      </p:sp>
    </p:spTree>
    <p:extLst>
      <p:ext uri="{BB962C8B-B14F-4D97-AF65-F5344CB8AC3E}">
        <p14:creationId xmlns:p14="http://schemas.microsoft.com/office/powerpoint/2010/main" val="16645747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1"/>
          <p:cNvSpPr txBox="1">
            <a:spLocks noGrp="1"/>
          </p:cNvSpPr>
          <p:nvPr>
            <p:ph type="title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Contras </a:t>
            </a:r>
            <a:r>
              <a:rPr lang="en" dirty="0" err="1"/>
              <a:t>Diferencias</a:t>
            </a:r>
          </a:p>
        </p:txBody>
      </p:sp>
      <p:sp>
        <p:nvSpPr>
          <p:cNvPr id="5" name="Google Shape;920;p53">
            <a:extLst>
              <a:ext uri="{FF2B5EF4-FFF2-40B4-BE49-F238E27FC236}">
                <a16:creationId xmlns:a16="http://schemas.microsoft.com/office/drawing/2014/main" id="{169F462E-A764-21EC-4A49-571CBAF9E2A0}"/>
              </a:ext>
            </a:extLst>
          </p:cNvPr>
          <p:cNvSpPr txBox="1"/>
          <p:nvPr/>
        </p:nvSpPr>
        <p:spPr>
          <a:xfrm>
            <a:off x="333437" y="1061811"/>
            <a:ext cx="2026357" cy="30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en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Long Polling:</a:t>
            </a:r>
            <a:endParaRPr dirty="0">
              <a:solidFill>
                <a:schemeClr val="lt1"/>
              </a:solidFill>
              <a:uFill>
                <a:noFill/>
              </a:uFill>
              <a:latin typeface="Anaheim"/>
              <a:ea typeface="Anaheim"/>
              <a:cs typeface="Anaheim"/>
              <a:sym typeface="Anaheim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457200" indent="-317500">
              <a:lnSpc>
                <a:spcPct val="115000"/>
              </a:lnSpc>
              <a:spcBef>
                <a:spcPts val="1600"/>
              </a:spcBef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La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latencia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aumenta</a:t>
            </a:r>
          </a:p>
          <a:p>
            <a:pPr marL="457200" indent="-317500">
              <a:lnSpc>
                <a:spcPct val="115000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Creación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de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conexiones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cada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vez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más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costosas</a:t>
            </a:r>
          </a:p>
          <a:p>
            <a:pPr marL="457200" indent="-317500">
              <a:lnSpc>
                <a:spcPct val="114999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Realizar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pedidos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no es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confiable</a:t>
            </a:r>
          </a:p>
        </p:txBody>
      </p:sp>
      <p:sp>
        <p:nvSpPr>
          <p:cNvPr id="6" name="Google Shape;920;p53">
            <a:extLst>
              <a:ext uri="{FF2B5EF4-FFF2-40B4-BE49-F238E27FC236}">
                <a16:creationId xmlns:a16="http://schemas.microsoft.com/office/drawing/2014/main" id="{61E031D2-80AD-D98F-3479-F244C13823BF}"/>
              </a:ext>
            </a:extLst>
          </p:cNvPr>
          <p:cNvSpPr txBox="1"/>
          <p:nvPr/>
        </p:nvSpPr>
        <p:spPr>
          <a:xfrm>
            <a:off x="2860068" y="1061810"/>
            <a:ext cx="2026357" cy="30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>
                <a:solidFill>
                  <a:schemeClr val="lt1"/>
                </a:solidFill>
                <a:ea typeface="Anaheim"/>
                <a:sym typeface="Anaheim"/>
              </a:rPr>
              <a:t>Server-Sent Events</a:t>
            </a:r>
            <a:r>
              <a:rPr lang="en" dirty="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rPr>
              <a:t>:</a:t>
            </a:r>
            <a:endParaRPr lang="es-ES" dirty="0">
              <a:solidFill>
                <a:schemeClr val="lt1"/>
              </a:solidFill>
              <a:uFill>
                <a:noFill/>
              </a:uFill>
              <a:latin typeface="Anaheim"/>
              <a:ea typeface="Anaheim"/>
              <a:cs typeface="Anaheim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Unidireccional</a:t>
            </a:r>
          </a:p>
          <a:p>
            <a:pPr marL="457200" indent="-317500">
              <a:lnSpc>
                <a:spcPct val="115000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No hay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soporte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para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transmision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de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datos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binarios</a:t>
            </a:r>
          </a:p>
          <a:p>
            <a:pPr marL="457200" indent="-317500">
              <a:lnSpc>
                <a:spcPct val="114999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Conexiones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abiertas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maximas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limitadas</a:t>
            </a:r>
          </a:p>
        </p:txBody>
      </p:sp>
      <p:sp>
        <p:nvSpPr>
          <p:cNvPr id="7" name="Google Shape;920;p53">
            <a:extLst>
              <a:ext uri="{FF2B5EF4-FFF2-40B4-BE49-F238E27FC236}">
                <a16:creationId xmlns:a16="http://schemas.microsoft.com/office/drawing/2014/main" id="{E2B0EB88-2BCD-40F8-D8A2-25B3EA17EC6F}"/>
              </a:ext>
            </a:extLst>
          </p:cNvPr>
          <p:cNvSpPr txBox="1"/>
          <p:nvPr/>
        </p:nvSpPr>
        <p:spPr>
          <a:xfrm>
            <a:off x="5507014" y="1061809"/>
            <a:ext cx="2579809" cy="30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4999"/>
              </a:lnSpc>
            </a:pPr>
            <a:r>
              <a:rPr lang="en" dirty="0" err="1">
                <a:solidFill>
                  <a:schemeClr val="lt1"/>
                </a:solidFill>
                <a:ea typeface="Anaheim"/>
              </a:rPr>
              <a:t>WebSockets</a:t>
            </a:r>
            <a:r>
              <a:rPr lang="en" dirty="0">
                <a:solidFill>
                  <a:schemeClr val="lt1"/>
                </a:solidFill>
                <a:ea typeface="Anaheim"/>
              </a:rPr>
              <a:t>:</a:t>
            </a:r>
          </a:p>
          <a:p>
            <a:pPr marL="457200" indent="-317500">
              <a:lnSpc>
                <a:spcPct val="115000"/>
              </a:lnSpc>
              <a:spcBef>
                <a:spcPts val="1600"/>
              </a:spcBef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Sin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recuperación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autmatica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en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caso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 de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fallo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  <a:ea typeface="Anaheim"/>
                <a:cs typeface="Anaheim"/>
              </a:rPr>
              <a:t>.</a:t>
            </a:r>
          </a:p>
          <a:p>
            <a:pPr marL="457200" indent="-317500">
              <a:lnSpc>
                <a:spcPct val="115000"/>
              </a:lnSpc>
              <a:buClr>
                <a:schemeClr val="lt1"/>
              </a:buClr>
              <a:buSzPts val="1400"/>
              <a:buFont typeface="Anaheim"/>
              <a:buChar char="●"/>
            </a:pP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Soporte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para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protocolo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en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navegadores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 mas </a:t>
            </a:r>
            <a:r>
              <a:rPr lang="en" dirty="0" err="1">
                <a:solidFill>
                  <a:schemeClr val="lt1"/>
                </a:solidFill>
                <a:uFill>
                  <a:noFill/>
                </a:uFill>
                <a:latin typeface="Anaheim"/>
              </a:rPr>
              <a:t>antiguos</a:t>
            </a:r>
            <a:r>
              <a:rPr lang="en" dirty="0">
                <a:solidFill>
                  <a:schemeClr val="lt1"/>
                </a:solidFill>
                <a:uFill>
                  <a:noFill/>
                </a:uFill>
                <a:latin typeface="Anahei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061093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6"/>
          <p:cNvSpPr txBox="1">
            <a:spLocks noGrp="1"/>
          </p:cNvSpPr>
          <p:nvPr>
            <p:ph type="title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Hora</a:t>
            </a:r>
            <a:endParaRPr lang="es-ES" dirty="0"/>
          </a:p>
        </p:txBody>
      </p:sp>
      <p:sp>
        <p:nvSpPr>
          <p:cNvPr id="455" name="Google Shape;455;p36"/>
          <p:cNvSpPr txBox="1">
            <a:spLocks noGrp="1"/>
          </p:cNvSpPr>
          <p:nvPr>
            <p:ph type="title" idx="3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algn="l"/>
            <a:r>
              <a:rPr lang="en" dirty="0"/>
              <a:t>  De</a:t>
            </a:r>
            <a:endParaRPr lang="es-ES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title" idx="5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Pruebas</a:t>
            </a:r>
            <a:endParaRPr dirty="0" err="1"/>
          </a:p>
        </p:txBody>
      </p:sp>
    </p:spTree>
    <p:extLst>
      <p:ext uri="{BB962C8B-B14F-4D97-AF65-F5344CB8AC3E}">
        <p14:creationId xmlns:p14="http://schemas.microsoft.com/office/powerpoint/2010/main" val="23749445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454800" y="2714625"/>
            <a:ext cx="8425200" cy="447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r>
              <a:rPr lang="en" dirty="0"/>
              <a:t>Victor Manuel Albornoz Panti</a:t>
            </a:r>
          </a:p>
        </p:txBody>
      </p:sp>
      <p:sp>
        <p:nvSpPr>
          <p:cNvPr id="375" name="Google Shape;375;p32"/>
          <p:cNvSpPr txBox="1">
            <a:spLocks noGrp="1"/>
          </p:cNvSpPr>
          <p:nvPr>
            <p:ph type="title" idx="2"/>
          </p:nvPr>
        </p:nvSpPr>
        <p:spPr>
          <a:xfrm>
            <a:off x="454800" y="2150850"/>
            <a:ext cx="8425200" cy="48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Gracias!</a:t>
            </a:r>
          </a:p>
        </p:txBody>
      </p:sp>
    </p:spTree>
    <p:extLst>
      <p:ext uri="{BB962C8B-B14F-4D97-AF65-F5344CB8AC3E}">
        <p14:creationId xmlns:p14="http://schemas.microsoft.com/office/powerpoint/2010/main" val="2995861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3"/>
          <p:cNvSpPr txBox="1">
            <a:spLocks noGrp="1"/>
          </p:cNvSpPr>
          <p:nvPr>
            <p:ph type="body" idx="1"/>
          </p:nvPr>
        </p:nvSpPr>
        <p:spPr>
          <a:xfrm>
            <a:off x="4579525" y="2388200"/>
            <a:ext cx="39327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Un socket es un enlace entre dos </a:t>
            </a:r>
            <a:r>
              <a:rPr lang="en" dirty="0" err="1"/>
              <a:t>aplicaciones</a:t>
            </a:r>
            <a:r>
              <a:rPr lang="en" dirty="0"/>
              <a:t> que se </a:t>
            </a:r>
            <a:r>
              <a:rPr lang="en" dirty="0" err="1"/>
              <a:t>pueden</a:t>
            </a:r>
            <a:r>
              <a:rPr lang="en" dirty="0"/>
              <a:t> </a:t>
            </a:r>
            <a:r>
              <a:rPr lang="en" dirty="0" err="1"/>
              <a:t>comunicar</a:t>
            </a:r>
            <a:r>
              <a:rPr lang="en" dirty="0"/>
              <a:t> entre </a:t>
            </a:r>
            <a:r>
              <a:rPr lang="en" dirty="0" err="1"/>
              <a:t>si</a:t>
            </a:r>
            <a:r>
              <a:rPr lang="en" dirty="0"/>
              <a:t>. Es </a:t>
            </a:r>
            <a:r>
              <a:rPr lang="en" dirty="0" err="1"/>
              <a:t>decir</a:t>
            </a:r>
            <a:r>
              <a:rPr lang="en" dirty="0"/>
              <a:t>, un </a:t>
            </a:r>
            <a:r>
              <a:rPr lang="en" dirty="0" err="1"/>
              <a:t>servidor</a:t>
            </a:r>
            <a:r>
              <a:rPr lang="en" dirty="0"/>
              <a:t> y un </a:t>
            </a:r>
            <a:r>
              <a:rPr lang="en" dirty="0" err="1"/>
              <a:t>cliente</a:t>
            </a:r>
          </a:p>
        </p:txBody>
      </p:sp>
      <p:sp>
        <p:nvSpPr>
          <p:cNvPr id="381" name="Google Shape;381;p33"/>
          <p:cNvSpPr txBox="1">
            <a:spLocks noGrp="1"/>
          </p:cNvSpPr>
          <p:nvPr>
            <p:ph type="title"/>
          </p:nvPr>
        </p:nvSpPr>
        <p:spPr>
          <a:xfrm>
            <a:off x="4074205" y="1714800"/>
            <a:ext cx="4468626" cy="6750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¿Que es un Socket?</a:t>
            </a:r>
            <a:endParaRPr lang="es-ES" dirty="0"/>
          </a:p>
        </p:txBody>
      </p:sp>
      <p:pic>
        <p:nvPicPr>
          <p:cNvPr id="3" name="Imagen 2" descr="Imagen que contiene tabla, computadora, juego, hombre&#10;&#10;Descripción generada automáticamente">
            <a:extLst>
              <a:ext uri="{FF2B5EF4-FFF2-40B4-BE49-F238E27FC236}">
                <a16:creationId xmlns:a16="http://schemas.microsoft.com/office/drawing/2014/main" id="{ACB074B4-259F-AEC7-38C7-267A533FE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74" y="1422735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 txBox="1">
            <a:spLocks noGrp="1"/>
          </p:cNvSpPr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¿En </a:t>
            </a:r>
            <a:r>
              <a:rPr lang="en" dirty="0" err="1"/>
              <a:t>donde</a:t>
            </a:r>
            <a:r>
              <a:rPr lang="en" dirty="0"/>
              <a:t> </a:t>
            </a:r>
            <a:r>
              <a:rPr lang="en" dirty="0" err="1"/>
              <a:t>estamos</a:t>
            </a:r>
            <a:r>
              <a:rPr lang="en" dirty="0"/>
              <a:t>?</a:t>
            </a:r>
            <a:endParaRPr lang="es-ES" dirty="0" err="1"/>
          </a:p>
        </p:txBody>
      </p:sp>
      <p:grpSp>
        <p:nvGrpSpPr>
          <p:cNvPr id="437" name="Google Shape;437;p35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438" name="Google Shape;438;p35"/>
            <p:cNvSpPr/>
            <p:nvPr/>
          </p:nvSpPr>
          <p:spPr>
            <a:xfrm>
              <a:off x="7377200" y="2089950"/>
              <a:ext cx="1766704" cy="356851"/>
            </a:xfrm>
            <a:custGeom>
              <a:avLst/>
              <a:gdLst/>
              <a:ahLst/>
              <a:cxnLst/>
              <a:rect l="l" t="t" r="r" b="b"/>
              <a:pathLst>
                <a:path w="15325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6810278" y="1500450"/>
              <a:ext cx="1104154" cy="356872"/>
            </a:xfrm>
            <a:custGeom>
              <a:avLst/>
              <a:gdLst/>
              <a:ahLst/>
              <a:cxnLst/>
              <a:rect l="l" t="t" r="r" b="b"/>
              <a:pathLst>
                <a:path w="18027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896029" y="2679300"/>
              <a:ext cx="2247805" cy="355450"/>
            </a:xfrm>
            <a:custGeom>
              <a:avLst/>
              <a:gdLst/>
              <a:ahLst/>
              <a:cxnLst/>
              <a:rect l="l" t="t" r="r" b="b"/>
              <a:pathLst>
                <a:path w="12872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105579" y="1500450"/>
              <a:ext cx="1038298" cy="356872"/>
            </a:xfrm>
            <a:custGeom>
              <a:avLst/>
              <a:gdLst/>
              <a:ahLst/>
              <a:cxnLst/>
              <a:rect l="l" t="t" r="r" b="b"/>
              <a:pathLst>
                <a:path w="2882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6739789" y="3268775"/>
              <a:ext cx="1104128" cy="355450"/>
            </a:xfrm>
            <a:custGeom>
              <a:avLst/>
              <a:gdLst/>
              <a:ahLst/>
              <a:cxnLst/>
              <a:rect l="l" t="t" r="r" b="b"/>
              <a:pathLst>
                <a:path w="18396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444" name="Google Shape;444;p35"/>
            <p:cNvSpPr/>
            <p:nvPr/>
          </p:nvSpPr>
          <p:spPr>
            <a:xfrm>
              <a:off x="357025" y="2089950"/>
              <a:ext cx="2071751" cy="356851"/>
            </a:xfrm>
            <a:custGeom>
              <a:avLst/>
              <a:gdLst/>
              <a:ahLst/>
              <a:cxnLst/>
              <a:rect l="l" t="t" r="r" b="b"/>
              <a:pathLst>
                <a:path w="4300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18" y="3268775"/>
              <a:ext cx="1038298" cy="355450"/>
            </a:xfrm>
            <a:custGeom>
              <a:avLst/>
              <a:gdLst/>
              <a:ahLst/>
              <a:cxnLst/>
              <a:rect l="l" t="t" r="r" b="b"/>
              <a:pathLst>
                <a:path w="2882" h="2764" extrusionOk="0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10" y="1500456"/>
              <a:ext cx="1104138" cy="356858"/>
            </a:xfrm>
            <a:custGeom>
              <a:avLst/>
              <a:gdLst/>
              <a:ahLst/>
              <a:cxnLst/>
              <a:rect l="l" t="t" r="r" b="b"/>
              <a:pathLst>
                <a:path w="8586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299972" y="1500450"/>
              <a:ext cx="490621" cy="356872"/>
            </a:xfrm>
            <a:custGeom>
              <a:avLst/>
              <a:gdLst/>
              <a:ahLst/>
              <a:cxnLst/>
              <a:rect l="l" t="t" r="r" b="b"/>
              <a:pathLst>
                <a:path w="18396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81343928-312E-55BE-85EC-23F015788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716" y="1090065"/>
            <a:ext cx="4722394" cy="284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15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4"/>
          <p:cNvSpPr txBox="1">
            <a:spLocks noGrp="1"/>
          </p:cNvSpPr>
          <p:nvPr>
            <p:ph type="title" idx="7"/>
          </p:nvPr>
        </p:nvSpPr>
        <p:spPr>
          <a:xfrm>
            <a:off x="127805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CONCEPTOS</a:t>
            </a:r>
            <a:endParaRPr/>
          </a:p>
        </p:txBody>
      </p:sp>
      <p:sp>
        <p:nvSpPr>
          <p:cNvPr id="387" name="Google Shape;387;p34"/>
          <p:cNvSpPr/>
          <p:nvPr/>
        </p:nvSpPr>
        <p:spPr>
          <a:xfrm flipH="1">
            <a:off x="7903705" y="1829925"/>
            <a:ext cx="407895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4"/>
          <p:cNvSpPr/>
          <p:nvPr/>
        </p:nvSpPr>
        <p:spPr>
          <a:xfrm flipH="1">
            <a:off x="1187626" y="3498350"/>
            <a:ext cx="218403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4"/>
          <p:cNvSpPr/>
          <p:nvPr/>
        </p:nvSpPr>
        <p:spPr>
          <a:xfrm flipH="1">
            <a:off x="1082114" y="2126750"/>
            <a:ext cx="323913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4"/>
          <p:cNvSpPr/>
          <p:nvPr/>
        </p:nvSpPr>
        <p:spPr>
          <a:xfrm>
            <a:off x="7737303" y="3498350"/>
            <a:ext cx="407888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4"/>
          <p:cNvSpPr/>
          <p:nvPr/>
        </p:nvSpPr>
        <p:spPr>
          <a:xfrm flipH="1">
            <a:off x="7734270" y="2126750"/>
            <a:ext cx="218409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4"/>
          <p:cNvSpPr/>
          <p:nvPr/>
        </p:nvSpPr>
        <p:spPr>
          <a:xfrm flipH="1">
            <a:off x="637061" y="2424475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4"/>
          <p:cNvSpPr/>
          <p:nvPr/>
        </p:nvSpPr>
        <p:spPr>
          <a:xfrm rot="-5400000" flipH="1">
            <a:off x="1333500" y="18299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4"/>
          <p:cNvSpPr txBox="1">
            <a:spLocks noGrp="1"/>
          </p:cNvSpPr>
          <p:nvPr>
            <p:ph type="ctrTitle"/>
          </p:nvPr>
        </p:nvSpPr>
        <p:spPr>
          <a:xfrm flipH="1">
            <a:off x="2266008" y="1775350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Cliente</a:t>
            </a:r>
            <a:endParaRPr dirty="0" err="1"/>
          </a:p>
        </p:txBody>
      </p:sp>
      <p:sp>
        <p:nvSpPr>
          <p:cNvPr id="395" name="Google Shape;395;p34"/>
          <p:cNvSpPr txBox="1">
            <a:spLocks noGrp="1"/>
          </p:cNvSpPr>
          <p:nvPr>
            <p:ph type="ctrTitle" idx="2"/>
          </p:nvPr>
        </p:nvSpPr>
        <p:spPr>
          <a:xfrm flipH="1">
            <a:off x="4714188" y="1775427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Servidor</a:t>
            </a:r>
            <a:endParaRPr dirty="0" err="1"/>
          </a:p>
        </p:txBody>
      </p:sp>
      <p:sp>
        <p:nvSpPr>
          <p:cNvPr id="396" name="Google Shape;396;p34"/>
          <p:cNvSpPr txBox="1">
            <a:spLocks noGrp="1"/>
          </p:cNvSpPr>
          <p:nvPr>
            <p:ph type="subTitle" idx="1"/>
          </p:nvPr>
        </p:nvSpPr>
        <p:spPr>
          <a:xfrm flipH="1">
            <a:off x="4714175" y="2208199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 err="1"/>
              <a:t>Dará</a:t>
            </a:r>
            <a:r>
              <a:rPr lang="en" dirty="0"/>
              <a:t> la </a:t>
            </a:r>
            <a:r>
              <a:rPr lang="en" dirty="0" err="1"/>
              <a:t>información</a:t>
            </a:r>
            <a:r>
              <a:rPr lang="en" dirty="0"/>
              <a:t> </a:t>
            </a:r>
            <a:r>
              <a:rPr lang="en" dirty="0" err="1"/>
              <a:t>solicitada</a:t>
            </a:r>
            <a:r>
              <a:rPr lang="en" dirty="0"/>
              <a:t> </a:t>
            </a:r>
            <a:r>
              <a:rPr lang="en" dirty="0" err="1"/>
              <a:t>por</a:t>
            </a:r>
            <a:r>
              <a:rPr lang="en" dirty="0"/>
              <a:t> </a:t>
            </a:r>
            <a:r>
              <a:rPr lang="en" dirty="0" err="1"/>
              <a:t>el</a:t>
            </a:r>
            <a:r>
              <a:rPr lang="en" dirty="0"/>
              <a:t> un </a:t>
            </a:r>
            <a:r>
              <a:rPr lang="en" dirty="0" err="1"/>
              <a:t>cliente</a:t>
            </a:r>
          </a:p>
        </p:txBody>
      </p:sp>
      <p:sp>
        <p:nvSpPr>
          <p:cNvPr id="397" name="Google Shape;397;p34"/>
          <p:cNvSpPr txBox="1">
            <a:spLocks noGrp="1"/>
          </p:cNvSpPr>
          <p:nvPr>
            <p:ph type="ctrTitle" idx="3"/>
          </p:nvPr>
        </p:nvSpPr>
        <p:spPr>
          <a:xfrm flipH="1">
            <a:off x="2266001" y="3155675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Host</a:t>
            </a:r>
            <a:endParaRPr dirty="0"/>
          </a:p>
        </p:txBody>
      </p:sp>
      <p:sp>
        <p:nvSpPr>
          <p:cNvPr id="398" name="Google Shape;398;p34"/>
          <p:cNvSpPr txBox="1">
            <a:spLocks noGrp="1"/>
          </p:cNvSpPr>
          <p:nvPr>
            <p:ph type="subTitle" idx="4"/>
          </p:nvPr>
        </p:nvSpPr>
        <p:spPr>
          <a:xfrm flipH="1">
            <a:off x="2266000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 err="1"/>
              <a:t>Dirección</a:t>
            </a:r>
            <a:r>
              <a:rPr lang="en" dirty="0"/>
              <a:t> </a:t>
            </a:r>
            <a:r>
              <a:rPr lang="en" dirty="0" err="1"/>
              <a:t>donde</a:t>
            </a:r>
            <a:r>
              <a:rPr lang="en" dirty="0"/>
              <a:t> se </a:t>
            </a:r>
            <a:r>
              <a:rPr lang="en" dirty="0" err="1"/>
              <a:t>apunta</a:t>
            </a:r>
            <a:r>
              <a:rPr lang="en" dirty="0"/>
              <a:t> al </a:t>
            </a:r>
            <a:r>
              <a:rPr lang="en" dirty="0" err="1"/>
              <a:t>servidor</a:t>
            </a:r>
            <a:endParaRPr lang="es-ES" dirty="0" err="1"/>
          </a:p>
        </p:txBody>
      </p:sp>
      <p:sp>
        <p:nvSpPr>
          <p:cNvPr id="399" name="Google Shape;399;p34"/>
          <p:cNvSpPr txBox="1">
            <a:spLocks noGrp="1"/>
          </p:cNvSpPr>
          <p:nvPr>
            <p:ph type="ctrTitle" idx="5"/>
          </p:nvPr>
        </p:nvSpPr>
        <p:spPr>
          <a:xfrm flipH="1">
            <a:off x="4714200" y="3155754"/>
            <a:ext cx="2163900" cy="356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Puerto</a:t>
            </a:r>
            <a:endParaRPr dirty="0"/>
          </a:p>
        </p:txBody>
      </p:sp>
      <p:sp>
        <p:nvSpPr>
          <p:cNvPr id="400" name="Google Shape;400;p34"/>
          <p:cNvSpPr txBox="1">
            <a:spLocks noGrp="1"/>
          </p:cNvSpPr>
          <p:nvPr>
            <p:ph type="subTitle" idx="6"/>
          </p:nvPr>
        </p:nvSpPr>
        <p:spPr>
          <a:xfrm flipH="1">
            <a:off x="4714175" y="3585925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/>
              <a:t>Puerto de </a:t>
            </a:r>
            <a:r>
              <a:rPr lang="en" dirty="0" err="1"/>
              <a:t>comunicación</a:t>
            </a:r>
            <a:r>
              <a:rPr lang="en" dirty="0"/>
              <a:t> entre ambos </a:t>
            </a:r>
            <a:r>
              <a:rPr lang="en" dirty="0" err="1"/>
              <a:t>proyectos</a:t>
            </a:r>
          </a:p>
        </p:txBody>
      </p:sp>
      <p:sp>
        <p:nvSpPr>
          <p:cNvPr id="401" name="Google Shape;401;p34"/>
          <p:cNvSpPr/>
          <p:nvPr/>
        </p:nvSpPr>
        <p:spPr>
          <a:xfrm>
            <a:off x="7019925" y="18299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4"/>
          <p:cNvSpPr/>
          <p:nvPr/>
        </p:nvSpPr>
        <p:spPr>
          <a:xfrm rot="10800000" flipH="1">
            <a:off x="1333500" y="3201525"/>
            <a:ext cx="773400" cy="7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4"/>
          <p:cNvSpPr/>
          <p:nvPr/>
        </p:nvSpPr>
        <p:spPr>
          <a:xfrm>
            <a:off x="7935174" y="3200675"/>
            <a:ext cx="471506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4"/>
          <p:cNvSpPr/>
          <p:nvPr/>
        </p:nvSpPr>
        <p:spPr>
          <a:xfrm>
            <a:off x="8250834" y="3498349"/>
            <a:ext cx="377605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4"/>
          <p:cNvSpPr/>
          <p:nvPr/>
        </p:nvSpPr>
        <p:spPr>
          <a:xfrm>
            <a:off x="7949925" y="3796075"/>
            <a:ext cx="300908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4"/>
          <p:cNvSpPr/>
          <p:nvPr/>
        </p:nvSpPr>
        <p:spPr>
          <a:xfrm rot="5400000">
            <a:off x="7019925" y="3201525"/>
            <a:ext cx="773400" cy="773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4"/>
          <p:cNvSpPr/>
          <p:nvPr/>
        </p:nvSpPr>
        <p:spPr>
          <a:xfrm flipH="1">
            <a:off x="728536" y="3201525"/>
            <a:ext cx="488864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4"/>
          <p:cNvSpPr/>
          <p:nvPr/>
        </p:nvSpPr>
        <p:spPr>
          <a:xfrm flipH="1">
            <a:off x="514308" y="3498350"/>
            <a:ext cx="570167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4"/>
          <p:cNvSpPr/>
          <p:nvPr/>
        </p:nvSpPr>
        <p:spPr>
          <a:xfrm flipH="1">
            <a:off x="877356" y="3796075"/>
            <a:ext cx="323894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4"/>
          <p:cNvSpPr/>
          <p:nvPr/>
        </p:nvSpPr>
        <p:spPr>
          <a:xfrm flipH="1">
            <a:off x="514360" y="1829925"/>
            <a:ext cx="703042" cy="179698"/>
          </a:xfrm>
          <a:custGeom>
            <a:avLst/>
            <a:gdLst/>
            <a:ahLst/>
            <a:cxnLst/>
            <a:rect l="l" t="t" r="r" b="b"/>
            <a:pathLst>
              <a:path w="21766" h="2346" extrusionOk="0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4"/>
          <p:cNvSpPr/>
          <p:nvPr/>
        </p:nvSpPr>
        <p:spPr>
          <a:xfrm flipH="1">
            <a:off x="783204" y="2127175"/>
            <a:ext cx="178816" cy="179751"/>
          </a:xfrm>
          <a:custGeom>
            <a:avLst/>
            <a:gdLst/>
            <a:ahLst/>
            <a:cxnLst/>
            <a:rect l="l" t="t" r="r" b="b"/>
            <a:pathLst>
              <a:path w="46995" h="2347" extrusionOk="0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4"/>
          <p:cNvSpPr/>
          <p:nvPr/>
        </p:nvSpPr>
        <p:spPr>
          <a:xfrm flipH="1">
            <a:off x="8071052" y="2126750"/>
            <a:ext cx="570173" cy="179751"/>
          </a:xfrm>
          <a:custGeom>
            <a:avLst/>
            <a:gdLst/>
            <a:ahLst/>
            <a:cxnLst/>
            <a:rect l="l" t="t" r="r" b="b"/>
            <a:pathLst>
              <a:path w="5323" h="2347" extrusionOk="0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4"/>
          <p:cNvSpPr/>
          <p:nvPr/>
        </p:nvSpPr>
        <p:spPr>
          <a:xfrm flipH="1">
            <a:off x="7930661" y="2424475"/>
            <a:ext cx="471489" cy="178849"/>
          </a:xfrm>
          <a:custGeom>
            <a:avLst/>
            <a:gdLst/>
            <a:ahLst/>
            <a:cxnLst/>
            <a:rect l="l" t="t" r="r" b="b"/>
            <a:pathLst>
              <a:path w="12098" h="2335" extrusionOk="0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4"/>
          <p:cNvSpPr txBox="1">
            <a:spLocks noGrp="1"/>
          </p:cNvSpPr>
          <p:nvPr>
            <p:ph type="subTitle" idx="8"/>
          </p:nvPr>
        </p:nvSpPr>
        <p:spPr>
          <a:xfrm flipH="1">
            <a:off x="2266008" y="2208197"/>
            <a:ext cx="2163900" cy="41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" dirty="0" err="1"/>
              <a:t>Solicita</a:t>
            </a:r>
            <a:r>
              <a:rPr lang="en" dirty="0"/>
              <a:t> </a:t>
            </a:r>
            <a:r>
              <a:rPr lang="en" dirty="0" err="1"/>
              <a:t>información</a:t>
            </a:r>
            <a:r>
              <a:rPr lang="en" dirty="0"/>
              <a:t> a un </a:t>
            </a:r>
            <a:r>
              <a:rPr lang="en" dirty="0" err="1"/>
              <a:t>servidor</a:t>
            </a:r>
            <a:r>
              <a:rPr lang="en" dirty="0"/>
              <a:t>. Espera </a:t>
            </a:r>
            <a:r>
              <a:rPr lang="en" dirty="0" err="1"/>
              <a:t>una</a:t>
            </a:r>
            <a:r>
              <a:rPr lang="en" dirty="0"/>
              <a:t> </a:t>
            </a:r>
            <a:r>
              <a:rPr lang="en" dirty="0" err="1"/>
              <a:t>repuesta</a:t>
            </a:r>
            <a:r>
              <a:rPr lang="en" dirty="0"/>
              <a:t>.</a:t>
            </a:r>
            <a:endParaRPr lang="es-E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4"/>
          <p:cNvSpPr/>
          <p:nvPr/>
        </p:nvSpPr>
        <p:spPr>
          <a:xfrm>
            <a:off x="1489597" y="3357804"/>
            <a:ext cx="461206" cy="460842"/>
          </a:xfrm>
          <a:custGeom>
            <a:avLst/>
            <a:gdLst/>
            <a:ahLst/>
            <a:cxnLst/>
            <a:rect l="l" t="t" r="r" b="b"/>
            <a:pathLst>
              <a:path w="15205" h="15193" extrusionOk="0">
                <a:moveTo>
                  <a:pt x="10109" y="4501"/>
                </a:moveTo>
                <a:cubicBezTo>
                  <a:pt x="10430" y="4501"/>
                  <a:pt x="10692" y="4763"/>
                  <a:pt x="10692" y="5096"/>
                </a:cubicBezTo>
                <a:lnTo>
                  <a:pt x="10692" y="10097"/>
                </a:lnTo>
                <a:cubicBezTo>
                  <a:pt x="10692" y="10418"/>
                  <a:pt x="10430" y="10692"/>
                  <a:pt x="10109" y="10692"/>
                </a:cubicBezTo>
                <a:lnTo>
                  <a:pt x="5096" y="10692"/>
                </a:lnTo>
                <a:cubicBezTo>
                  <a:pt x="4775" y="10692"/>
                  <a:pt x="4513" y="10418"/>
                  <a:pt x="4513" y="10097"/>
                </a:cubicBezTo>
                <a:lnTo>
                  <a:pt x="4513" y="5096"/>
                </a:lnTo>
                <a:cubicBezTo>
                  <a:pt x="4513" y="4763"/>
                  <a:pt x="4775" y="4501"/>
                  <a:pt x="5096" y="4501"/>
                </a:cubicBezTo>
                <a:close/>
                <a:moveTo>
                  <a:pt x="4584" y="1"/>
                </a:moveTo>
                <a:cubicBezTo>
                  <a:pt x="4215" y="1"/>
                  <a:pt x="3918" y="298"/>
                  <a:pt x="3918" y="667"/>
                </a:cubicBezTo>
                <a:lnTo>
                  <a:pt x="3918" y="2001"/>
                </a:lnTo>
                <a:lnTo>
                  <a:pt x="3072" y="2001"/>
                </a:lnTo>
                <a:cubicBezTo>
                  <a:pt x="2477" y="2001"/>
                  <a:pt x="2001" y="2477"/>
                  <a:pt x="2001" y="3060"/>
                </a:cubicBezTo>
                <a:lnTo>
                  <a:pt x="2001" y="3906"/>
                </a:lnTo>
                <a:lnTo>
                  <a:pt x="667" y="3906"/>
                </a:lnTo>
                <a:cubicBezTo>
                  <a:pt x="298" y="3906"/>
                  <a:pt x="1" y="4203"/>
                  <a:pt x="1" y="4573"/>
                </a:cubicBezTo>
                <a:cubicBezTo>
                  <a:pt x="1" y="4942"/>
                  <a:pt x="298" y="5239"/>
                  <a:pt x="667" y="5239"/>
                </a:cubicBezTo>
                <a:lnTo>
                  <a:pt x="2001" y="5239"/>
                </a:lnTo>
                <a:lnTo>
                  <a:pt x="2001" y="6930"/>
                </a:lnTo>
                <a:lnTo>
                  <a:pt x="667" y="6930"/>
                </a:lnTo>
                <a:cubicBezTo>
                  <a:pt x="298" y="6930"/>
                  <a:pt x="1" y="7228"/>
                  <a:pt x="1" y="7597"/>
                </a:cubicBezTo>
                <a:cubicBezTo>
                  <a:pt x="1" y="7966"/>
                  <a:pt x="298" y="8263"/>
                  <a:pt x="667" y="8263"/>
                </a:cubicBezTo>
                <a:lnTo>
                  <a:pt x="2001" y="8263"/>
                </a:lnTo>
                <a:lnTo>
                  <a:pt x="2001" y="9942"/>
                </a:lnTo>
                <a:lnTo>
                  <a:pt x="667" y="9942"/>
                </a:lnTo>
                <a:cubicBezTo>
                  <a:pt x="298" y="9942"/>
                  <a:pt x="1" y="10240"/>
                  <a:pt x="1" y="10609"/>
                </a:cubicBezTo>
                <a:cubicBezTo>
                  <a:pt x="1" y="10978"/>
                  <a:pt x="298" y="11276"/>
                  <a:pt x="667" y="11276"/>
                </a:cubicBezTo>
                <a:lnTo>
                  <a:pt x="2001" y="11276"/>
                </a:lnTo>
                <a:lnTo>
                  <a:pt x="2001" y="12133"/>
                </a:lnTo>
                <a:cubicBezTo>
                  <a:pt x="2001" y="12716"/>
                  <a:pt x="2477" y="13193"/>
                  <a:pt x="3072" y="13193"/>
                </a:cubicBezTo>
                <a:lnTo>
                  <a:pt x="3918" y="13193"/>
                </a:lnTo>
                <a:lnTo>
                  <a:pt x="3918" y="14526"/>
                </a:lnTo>
                <a:cubicBezTo>
                  <a:pt x="3918" y="14895"/>
                  <a:pt x="4215" y="15193"/>
                  <a:pt x="4584" y="15193"/>
                </a:cubicBezTo>
                <a:cubicBezTo>
                  <a:pt x="4954" y="15193"/>
                  <a:pt x="5251" y="14895"/>
                  <a:pt x="5251" y="14526"/>
                </a:cubicBezTo>
                <a:lnTo>
                  <a:pt x="5251" y="13193"/>
                </a:lnTo>
                <a:lnTo>
                  <a:pt x="6930" y="13193"/>
                </a:lnTo>
                <a:lnTo>
                  <a:pt x="6930" y="14526"/>
                </a:lnTo>
                <a:cubicBezTo>
                  <a:pt x="6930" y="14895"/>
                  <a:pt x="7240" y="15193"/>
                  <a:pt x="7597" y="15193"/>
                </a:cubicBezTo>
                <a:cubicBezTo>
                  <a:pt x="7966" y="15193"/>
                  <a:pt x="8264" y="14895"/>
                  <a:pt x="8264" y="14526"/>
                </a:cubicBezTo>
                <a:lnTo>
                  <a:pt x="8264" y="13193"/>
                </a:lnTo>
                <a:lnTo>
                  <a:pt x="9954" y="13193"/>
                </a:lnTo>
                <a:lnTo>
                  <a:pt x="9954" y="14526"/>
                </a:lnTo>
                <a:cubicBezTo>
                  <a:pt x="9954" y="14895"/>
                  <a:pt x="10252" y="15193"/>
                  <a:pt x="10621" y="15193"/>
                </a:cubicBezTo>
                <a:cubicBezTo>
                  <a:pt x="10990" y="15193"/>
                  <a:pt x="11288" y="14895"/>
                  <a:pt x="11288" y="14526"/>
                </a:cubicBezTo>
                <a:lnTo>
                  <a:pt x="11288" y="13193"/>
                </a:lnTo>
                <a:lnTo>
                  <a:pt x="12133" y="13193"/>
                </a:lnTo>
                <a:cubicBezTo>
                  <a:pt x="12728" y="13193"/>
                  <a:pt x="13205" y="12716"/>
                  <a:pt x="13205" y="12133"/>
                </a:cubicBezTo>
                <a:lnTo>
                  <a:pt x="13205" y="11276"/>
                </a:lnTo>
                <a:lnTo>
                  <a:pt x="14538" y="11276"/>
                </a:lnTo>
                <a:cubicBezTo>
                  <a:pt x="14907" y="11276"/>
                  <a:pt x="15205" y="10978"/>
                  <a:pt x="15205" y="10609"/>
                </a:cubicBezTo>
                <a:cubicBezTo>
                  <a:pt x="15205" y="10240"/>
                  <a:pt x="14907" y="9942"/>
                  <a:pt x="14538" y="9942"/>
                </a:cubicBezTo>
                <a:lnTo>
                  <a:pt x="13205" y="9942"/>
                </a:lnTo>
                <a:lnTo>
                  <a:pt x="13205" y="8263"/>
                </a:lnTo>
                <a:lnTo>
                  <a:pt x="14538" y="8263"/>
                </a:lnTo>
                <a:cubicBezTo>
                  <a:pt x="14907" y="8263"/>
                  <a:pt x="15205" y="7966"/>
                  <a:pt x="15205" y="7597"/>
                </a:cubicBezTo>
                <a:cubicBezTo>
                  <a:pt x="15205" y="7228"/>
                  <a:pt x="14907" y="6930"/>
                  <a:pt x="14538" y="6930"/>
                </a:cubicBezTo>
                <a:lnTo>
                  <a:pt x="13205" y="6930"/>
                </a:lnTo>
                <a:lnTo>
                  <a:pt x="13205" y="5239"/>
                </a:lnTo>
                <a:lnTo>
                  <a:pt x="14538" y="5239"/>
                </a:lnTo>
                <a:cubicBezTo>
                  <a:pt x="14907" y="5239"/>
                  <a:pt x="15205" y="4942"/>
                  <a:pt x="15205" y="4573"/>
                </a:cubicBezTo>
                <a:cubicBezTo>
                  <a:pt x="15205" y="4203"/>
                  <a:pt x="14907" y="3906"/>
                  <a:pt x="14538" y="3906"/>
                </a:cubicBezTo>
                <a:lnTo>
                  <a:pt x="13205" y="3906"/>
                </a:lnTo>
                <a:lnTo>
                  <a:pt x="13205" y="3060"/>
                </a:lnTo>
                <a:cubicBezTo>
                  <a:pt x="13205" y="2477"/>
                  <a:pt x="12728" y="2001"/>
                  <a:pt x="12133" y="2001"/>
                </a:cubicBezTo>
                <a:lnTo>
                  <a:pt x="11288" y="2001"/>
                </a:lnTo>
                <a:lnTo>
                  <a:pt x="11288" y="667"/>
                </a:lnTo>
                <a:cubicBezTo>
                  <a:pt x="11288" y="298"/>
                  <a:pt x="10990" y="1"/>
                  <a:pt x="10621" y="1"/>
                </a:cubicBezTo>
                <a:cubicBezTo>
                  <a:pt x="10252" y="1"/>
                  <a:pt x="9954" y="298"/>
                  <a:pt x="9954" y="667"/>
                </a:cubicBezTo>
                <a:lnTo>
                  <a:pt x="9954" y="2001"/>
                </a:lnTo>
                <a:lnTo>
                  <a:pt x="8264" y="2001"/>
                </a:lnTo>
                <a:lnTo>
                  <a:pt x="8264" y="667"/>
                </a:lnTo>
                <a:cubicBezTo>
                  <a:pt x="8264" y="298"/>
                  <a:pt x="7966" y="1"/>
                  <a:pt x="7597" y="1"/>
                </a:cubicBezTo>
                <a:cubicBezTo>
                  <a:pt x="7240" y="1"/>
                  <a:pt x="6930" y="298"/>
                  <a:pt x="6930" y="667"/>
                </a:cubicBezTo>
                <a:lnTo>
                  <a:pt x="6930" y="2001"/>
                </a:lnTo>
                <a:lnTo>
                  <a:pt x="5251" y="2001"/>
                </a:lnTo>
                <a:lnTo>
                  <a:pt x="5251" y="667"/>
                </a:lnTo>
                <a:cubicBezTo>
                  <a:pt x="5251" y="298"/>
                  <a:pt x="4954" y="1"/>
                  <a:pt x="458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6" name="Google Shape;416;p34"/>
          <p:cNvGrpSpPr/>
          <p:nvPr/>
        </p:nvGrpSpPr>
        <p:grpSpPr>
          <a:xfrm>
            <a:off x="7178541" y="3360348"/>
            <a:ext cx="456169" cy="455755"/>
            <a:chOff x="858739" y="828453"/>
            <a:chExt cx="456169" cy="455755"/>
          </a:xfrm>
        </p:grpSpPr>
        <p:sp>
          <p:nvSpPr>
            <p:cNvPr id="417" name="Google Shape;417;p34"/>
            <p:cNvSpPr/>
            <p:nvPr/>
          </p:nvSpPr>
          <p:spPr>
            <a:xfrm>
              <a:off x="860893" y="976860"/>
              <a:ext cx="113080" cy="114505"/>
            </a:xfrm>
            <a:custGeom>
              <a:avLst/>
              <a:gdLst/>
              <a:ahLst/>
              <a:cxnLst/>
              <a:rect l="l" t="t" r="r" b="b"/>
              <a:pathLst>
                <a:path w="3728" h="3775" extrusionOk="0">
                  <a:moveTo>
                    <a:pt x="3728" y="1"/>
                  </a:moveTo>
                  <a:lnTo>
                    <a:pt x="3728" y="1"/>
                  </a:lnTo>
                  <a:cubicBezTo>
                    <a:pt x="1823" y="167"/>
                    <a:pt x="1" y="2525"/>
                    <a:pt x="1" y="2525"/>
                  </a:cubicBezTo>
                  <a:lnTo>
                    <a:pt x="1263" y="3775"/>
                  </a:lnTo>
                  <a:cubicBezTo>
                    <a:pt x="1299" y="3692"/>
                    <a:pt x="1346" y="3596"/>
                    <a:pt x="1406" y="3513"/>
                  </a:cubicBezTo>
                  <a:cubicBezTo>
                    <a:pt x="2549" y="1858"/>
                    <a:pt x="3228" y="786"/>
                    <a:pt x="3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1051951" y="1169337"/>
              <a:ext cx="114505" cy="112716"/>
            </a:xfrm>
            <a:custGeom>
              <a:avLst/>
              <a:gdLst/>
              <a:ahLst/>
              <a:cxnLst/>
              <a:rect l="l" t="t" r="r" b="b"/>
              <a:pathLst>
                <a:path w="3775" h="3716" extrusionOk="0">
                  <a:moveTo>
                    <a:pt x="3775" y="1"/>
                  </a:moveTo>
                  <a:lnTo>
                    <a:pt x="3775" y="1"/>
                  </a:lnTo>
                  <a:cubicBezTo>
                    <a:pt x="2989" y="501"/>
                    <a:pt x="1917" y="1179"/>
                    <a:pt x="262" y="2322"/>
                  </a:cubicBezTo>
                  <a:cubicBezTo>
                    <a:pt x="179" y="2382"/>
                    <a:pt x="84" y="2430"/>
                    <a:pt x="0" y="2465"/>
                  </a:cubicBezTo>
                  <a:lnTo>
                    <a:pt x="1251" y="3715"/>
                  </a:lnTo>
                  <a:cubicBezTo>
                    <a:pt x="1251" y="3715"/>
                    <a:pt x="3608" y="1906"/>
                    <a:pt x="37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858739" y="1141888"/>
              <a:ext cx="142684" cy="142320"/>
            </a:xfrm>
            <a:custGeom>
              <a:avLst/>
              <a:gdLst/>
              <a:ahLst/>
              <a:cxnLst/>
              <a:rect l="l" t="t" r="r" b="b"/>
              <a:pathLst>
                <a:path w="4704" h="4692" extrusionOk="0">
                  <a:moveTo>
                    <a:pt x="1894" y="1"/>
                  </a:moveTo>
                  <a:cubicBezTo>
                    <a:pt x="1584" y="215"/>
                    <a:pt x="1322" y="465"/>
                    <a:pt x="1096" y="763"/>
                  </a:cubicBezTo>
                  <a:cubicBezTo>
                    <a:pt x="763" y="1203"/>
                    <a:pt x="513" y="1691"/>
                    <a:pt x="334" y="2215"/>
                  </a:cubicBezTo>
                  <a:cubicBezTo>
                    <a:pt x="143" y="2775"/>
                    <a:pt x="36" y="3358"/>
                    <a:pt x="12" y="3954"/>
                  </a:cubicBezTo>
                  <a:cubicBezTo>
                    <a:pt x="12" y="4037"/>
                    <a:pt x="1" y="4120"/>
                    <a:pt x="24" y="4204"/>
                  </a:cubicBezTo>
                  <a:cubicBezTo>
                    <a:pt x="36" y="4311"/>
                    <a:pt x="84" y="4406"/>
                    <a:pt x="155" y="4489"/>
                  </a:cubicBezTo>
                  <a:cubicBezTo>
                    <a:pt x="227" y="4573"/>
                    <a:pt x="310" y="4632"/>
                    <a:pt x="417" y="4668"/>
                  </a:cubicBezTo>
                  <a:cubicBezTo>
                    <a:pt x="501" y="4692"/>
                    <a:pt x="584" y="4692"/>
                    <a:pt x="667" y="4692"/>
                  </a:cubicBezTo>
                  <a:cubicBezTo>
                    <a:pt x="1203" y="4692"/>
                    <a:pt x="1751" y="4597"/>
                    <a:pt x="2263" y="4442"/>
                  </a:cubicBezTo>
                  <a:cubicBezTo>
                    <a:pt x="3203" y="4168"/>
                    <a:pt x="4144" y="3644"/>
                    <a:pt x="4704" y="2811"/>
                  </a:cubicBezTo>
                  <a:lnTo>
                    <a:pt x="4573" y="2680"/>
                  </a:lnTo>
                  <a:cubicBezTo>
                    <a:pt x="4537" y="2692"/>
                    <a:pt x="4501" y="2715"/>
                    <a:pt x="4465" y="2727"/>
                  </a:cubicBezTo>
                  <a:cubicBezTo>
                    <a:pt x="4251" y="2811"/>
                    <a:pt x="4037" y="2906"/>
                    <a:pt x="3811" y="2977"/>
                  </a:cubicBezTo>
                  <a:cubicBezTo>
                    <a:pt x="3227" y="3180"/>
                    <a:pt x="2620" y="3311"/>
                    <a:pt x="2001" y="3394"/>
                  </a:cubicBezTo>
                  <a:cubicBezTo>
                    <a:pt x="1751" y="3430"/>
                    <a:pt x="1489" y="3454"/>
                    <a:pt x="1227" y="3477"/>
                  </a:cubicBezTo>
                  <a:cubicBezTo>
                    <a:pt x="1227" y="3442"/>
                    <a:pt x="1239" y="3418"/>
                    <a:pt x="1239" y="3382"/>
                  </a:cubicBezTo>
                  <a:cubicBezTo>
                    <a:pt x="1286" y="2751"/>
                    <a:pt x="1382" y="2132"/>
                    <a:pt x="1536" y="1525"/>
                  </a:cubicBezTo>
                  <a:cubicBezTo>
                    <a:pt x="1608" y="1227"/>
                    <a:pt x="1703" y="941"/>
                    <a:pt x="1810" y="656"/>
                  </a:cubicBezTo>
                  <a:cubicBezTo>
                    <a:pt x="1870" y="477"/>
                    <a:pt x="1953" y="310"/>
                    <a:pt x="2025" y="144"/>
                  </a:cubicBezTo>
                  <a:lnTo>
                    <a:pt x="1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1192416" y="1024903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915065" y="828453"/>
              <a:ext cx="399843" cy="398357"/>
            </a:xfrm>
            <a:custGeom>
              <a:avLst/>
              <a:gdLst/>
              <a:ahLst/>
              <a:cxnLst/>
              <a:rect l="l" t="t" r="r" b="b"/>
              <a:pathLst>
                <a:path w="13182" h="13133" extrusionOk="0">
                  <a:moveTo>
                    <a:pt x="7929" y="3527"/>
                  </a:moveTo>
                  <a:cubicBezTo>
                    <a:pt x="8371" y="3527"/>
                    <a:pt x="8812" y="3697"/>
                    <a:pt x="9145" y="4036"/>
                  </a:cubicBezTo>
                  <a:cubicBezTo>
                    <a:pt x="9824" y="4703"/>
                    <a:pt x="9824" y="5799"/>
                    <a:pt x="9145" y="6477"/>
                  </a:cubicBezTo>
                  <a:cubicBezTo>
                    <a:pt x="8812" y="6811"/>
                    <a:pt x="8371" y="6977"/>
                    <a:pt x="7929" y="6977"/>
                  </a:cubicBezTo>
                  <a:cubicBezTo>
                    <a:pt x="7487" y="6977"/>
                    <a:pt x="7043" y="6811"/>
                    <a:pt x="6704" y="6477"/>
                  </a:cubicBezTo>
                  <a:cubicBezTo>
                    <a:pt x="6037" y="5799"/>
                    <a:pt x="6037" y="4703"/>
                    <a:pt x="6704" y="4036"/>
                  </a:cubicBezTo>
                  <a:cubicBezTo>
                    <a:pt x="7043" y="3697"/>
                    <a:pt x="7487" y="3527"/>
                    <a:pt x="7929" y="3527"/>
                  </a:cubicBezTo>
                  <a:close/>
                  <a:moveTo>
                    <a:pt x="12657" y="0"/>
                  </a:moveTo>
                  <a:cubicBezTo>
                    <a:pt x="10978" y="36"/>
                    <a:pt x="6847" y="345"/>
                    <a:pt x="4656" y="2536"/>
                  </a:cubicBezTo>
                  <a:cubicBezTo>
                    <a:pt x="3668" y="3536"/>
                    <a:pt x="3347" y="4048"/>
                    <a:pt x="2632" y="5179"/>
                  </a:cubicBezTo>
                  <a:cubicBezTo>
                    <a:pt x="2120" y="6001"/>
                    <a:pt x="1418" y="7120"/>
                    <a:pt x="144" y="8966"/>
                  </a:cubicBezTo>
                  <a:cubicBezTo>
                    <a:pt x="1" y="9168"/>
                    <a:pt x="25" y="9442"/>
                    <a:pt x="203" y="9620"/>
                  </a:cubicBezTo>
                  <a:lnTo>
                    <a:pt x="3561" y="12978"/>
                  </a:lnTo>
                  <a:cubicBezTo>
                    <a:pt x="3656" y="13073"/>
                    <a:pt x="3787" y="13133"/>
                    <a:pt x="3930" y="13133"/>
                  </a:cubicBezTo>
                  <a:cubicBezTo>
                    <a:pt x="4025" y="13133"/>
                    <a:pt x="4132" y="13097"/>
                    <a:pt x="4216" y="13038"/>
                  </a:cubicBezTo>
                  <a:cubicBezTo>
                    <a:pt x="6061" y="11752"/>
                    <a:pt x="7180" y="11061"/>
                    <a:pt x="7990" y="10549"/>
                  </a:cubicBezTo>
                  <a:cubicBezTo>
                    <a:pt x="9133" y="9835"/>
                    <a:pt x="9645" y="9513"/>
                    <a:pt x="10645" y="8525"/>
                  </a:cubicBezTo>
                  <a:cubicBezTo>
                    <a:pt x="12836" y="6322"/>
                    <a:pt x="13145" y="2203"/>
                    <a:pt x="13181" y="524"/>
                  </a:cubicBezTo>
                  <a:cubicBezTo>
                    <a:pt x="13181" y="393"/>
                    <a:pt x="13134" y="250"/>
                    <a:pt x="13026" y="155"/>
                  </a:cubicBezTo>
                  <a:cubicBezTo>
                    <a:pt x="12931" y="60"/>
                    <a:pt x="12800" y="0"/>
                    <a:pt x="126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34"/>
          <p:cNvSpPr/>
          <p:nvPr/>
        </p:nvSpPr>
        <p:spPr>
          <a:xfrm>
            <a:off x="1518292" y="1986386"/>
            <a:ext cx="403817" cy="460478"/>
          </a:xfrm>
          <a:custGeom>
            <a:avLst/>
            <a:gdLst/>
            <a:ahLst/>
            <a:cxnLst/>
            <a:rect l="l" t="t" r="r" b="b"/>
            <a:pathLst>
              <a:path w="13313" h="15181" extrusionOk="0">
                <a:moveTo>
                  <a:pt x="5923" y="3645"/>
                </a:moveTo>
                <a:cubicBezTo>
                  <a:pt x="6033" y="3645"/>
                  <a:pt x="6143" y="3694"/>
                  <a:pt x="6216" y="3787"/>
                </a:cubicBezTo>
                <a:cubicBezTo>
                  <a:pt x="6347" y="3941"/>
                  <a:pt x="6323" y="4191"/>
                  <a:pt x="6168" y="4322"/>
                </a:cubicBezTo>
                <a:lnTo>
                  <a:pt x="5049" y="5251"/>
                </a:lnTo>
                <a:lnTo>
                  <a:pt x="6168" y="6180"/>
                </a:lnTo>
                <a:cubicBezTo>
                  <a:pt x="6323" y="6311"/>
                  <a:pt x="6347" y="6549"/>
                  <a:pt x="6216" y="6716"/>
                </a:cubicBezTo>
                <a:cubicBezTo>
                  <a:pt x="6145" y="6811"/>
                  <a:pt x="6037" y="6846"/>
                  <a:pt x="5918" y="6846"/>
                </a:cubicBezTo>
                <a:cubicBezTo>
                  <a:pt x="5835" y="6846"/>
                  <a:pt x="5752" y="6823"/>
                  <a:pt x="5680" y="6763"/>
                </a:cubicBezTo>
                <a:lnTo>
                  <a:pt x="4204" y="5537"/>
                </a:lnTo>
                <a:cubicBezTo>
                  <a:pt x="4120" y="5465"/>
                  <a:pt x="4073" y="5358"/>
                  <a:pt x="4073" y="5251"/>
                </a:cubicBezTo>
                <a:cubicBezTo>
                  <a:pt x="4073" y="5132"/>
                  <a:pt x="4120" y="5025"/>
                  <a:pt x="4204" y="4953"/>
                </a:cubicBezTo>
                <a:lnTo>
                  <a:pt x="5680" y="3739"/>
                </a:lnTo>
                <a:cubicBezTo>
                  <a:pt x="5749" y="3676"/>
                  <a:pt x="5836" y="3645"/>
                  <a:pt x="5923" y="3645"/>
                </a:cubicBezTo>
                <a:close/>
                <a:moveTo>
                  <a:pt x="9052" y="3645"/>
                </a:moveTo>
                <a:cubicBezTo>
                  <a:pt x="9138" y="3645"/>
                  <a:pt x="9226" y="3676"/>
                  <a:pt x="9300" y="3739"/>
                </a:cubicBezTo>
                <a:lnTo>
                  <a:pt x="10764" y="4953"/>
                </a:lnTo>
                <a:cubicBezTo>
                  <a:pt x="10859" y="5025"/>
                  <a:pt x="10907" y="5132"/>
                  <a:pt x="10907" y="5251"/>
                </a:cubicBezTo>
                <a:cubicBezTo>
                  <a:pt x="10907" y="5358"/>
                  <a:pt x="10859" y="5465"/>
                  <a:pt x="10764" y="5537"/>
                </a:cubicBezTo>
                <a:lnTo>
                  <a:pt x="9300" y="6763"/>
                </a:lnTo>
                <a:cubicBezTo>
                  <a:pt x="9228" y="6823"/>
                  <a:pt x="9145" y="6846"/>
                  <a:pt x="9050" y="6846"/>
                </a:cubicBezTo>
                <a:cubicBezTo>
                  <a:pt x="8943" y="6846"/>
                  <a:pt x="8835" y="6811"/>
                  <a:pt x="8764" y="6716"/>
                </a:cubicBezTo>
                <a:cubicBezTo>
                  <a:pt x="8621" y="6549"/>
                  <a:pt x="8645" y="6311"/>
                  <a:pt x="8812" y="6180"/>
                </a:cubicBezTo>
                <a:lnTo>
                  <a:pt x="9931" y="5251"/>
                </a:lnTo>
                <a:lnTo>
                  <a:pt x="8812" y="4322"/>
                </a:lnTo>
                <a:cubicBezTo>
                  <a:pt x="8645" y="4191"/>
                  <a:pt x="8621" y="3941"/>
                  <a:pt x="8764" y="3787"/>
                </a:cubicBezTo>
                <a:cubicBezTo>
                  <a:pt x="8837" y="3694"/>
                  <a:pt x="8943" y="3645"/>
                  <a:pt x="9052" y="3645"/>
                </a:cubicBezTo>
                <a:close/>
                <a:moveTo>
                  <a:pt x="8186" y="2449"/>
                </a:moveTo>
                <a:cubicBezTo>
                  <a:pt x="8224" y="2449"/>
                  <a:pt x="8262" y="2454"/>
                  <a:pt x="8300" y="2465"/>
                </a:cubicBezTo>
                <a:cubicBezTo>
                  <a:pt x="8502" y="2513"/>
                  <a:pt x="8609" y="2727"/>
                  <a:pt x="8562" y="2929"/>
                </a:cubicBezTo>
                <a:lnTo>
                  <a:pt x="7157" y="7775"/>
                </a:lnTo>
                <a:cubicBezTo>
                  <a:pt x="7109" y="7942"/>
                  <a:pt x="6954" y="8049"/>
                  <a:pt x="6787" y="8049"/>
                </a:cubicBezTo>
                <a:cubicBezTo>
                  <a:pt x="6752" y="8049"/>
                  <a:pt x="6716" y="8049"/>
                  <a:pt x="6680" y="8037"/>
                </a:cubicBezTo>
                <a:cubicBezTo>
                  <a:pt x="6478" y="7978"/>
                  <a:pt x="6359" y="7763"/>
                  <a:pt x="6418" y="7561"/>
                </a:cubicBezTo>
                <a:lnTo>
                  <a:pt x="7823" y="2715"/>
                </a:lnTo>
                <a:cubicBezTo>
                  <a:pt x="7872" y="2550"/>
                  <a:pt x="8023" y="2449"/>
                  <a:pt x="8186" y="2449"/>
                </a:cubicBezTo>
                <a:close/>
                <a:moveTo>
                  <a:pt x="7442" y="0"/>
                </a:moveTo>
                <a:cubicBezTo>
                  <a:pt x="6121" y="0"/>
                  <a:pt x="4799" y="417"/>
                  <a:pt x="3716" y="1167"/>
                </a:cubicBezTo>
                <a:cubicBezTo>
                  <a:pt x="2561" y="1965"/>
                  <a:pt x="1751" y="3084"/>
                  <a:pt x="1370" y="4394"/>
                </a:cubicBezTo>
                <a:cubicBezTo>
                  <a:pt x="1227" y="4906"/>
                  <a:pt x="1144" y="5334"/>
                  <a:pt x="1084" y="5715"/>
                </a:cubicBezTo>
                <a:cubicBezTo>
                  <a:pt x="942" y="6501"/>
                  <a:pt x="834" y="7073"/>
                  <a:pt x="215" y="7989"/>
                </a:cubicBezTo>
                <a:cubicBezTo>
                  <a:pt x="49" y="8228"/>
                  <a:pt x="1" y="8466"/>
                  <a:pt x="60" y="8680"/>
                </a:cubicBezTo>
                <a:cubicBezTo>
                  <a:pt x="156" y="9025"/>
                  <a:pt x="477" y="9168"/>
                  <a:pt x="739" y="9287"/>
                </a:cubicBezTo>
                <a:cubicBezTo>
                  <a:pt x="834" y="9323"/>
                  <a:pt x="977" y="9394"/>
                  <a:pt x="1013" y="9430"/>
                </a:cubicBezTo>
                <a:cubicBezTo>
                  <a:pt x="1168" y="9633"/>
                  <a:pt x="1156" y="10180"/>
                  <a:pt x="1144" y="10656"/>
                </a:cubicBezTo>
                <a:cubicBezTo>
                  <a:pt x="1132" y="11347"/>
                  <a:pt x="1108" y="12061"/>
                  <a:pt x="1453" y="12585"/>
                </a:cubicBezTo>
                <a:cubicBezTo>
                  <a:pt x="1930" y="13300"/>
                  <a:pt x="2668" y="13312"/>
                  <a:pt x="3263" y="13312"/>
                </a:cubicBezTo>
                <a:cubicBezTo>
                  <a:pt x="3966" y="13323"/>
                  <a:pt x="4287" y="13323"/>
                  <a:pt x="4359" y="14097"/>
                </a:cubicBezTo>
                <a:cubicBezTo>
                  <a:pt x="4359" y="14121"/>
                  <a:pt x="4359" y="14205"/>
                  <a:pt x="4359" y="14276"/>
                </a:cubicBezTo>
                <a:cubicBezTo>
                  <a:pt x="4382" y="14788"/>
                  <a:pt x="4394" y="14859"/>
                  <a:pt x="4418" y="14931"/>
                </a:cubicBezTo>
                <a:cubicBezTo>
                  <a:pt x="4466" y="15086"/>
                  <a:pt x="4609" y="15181"/>
                  <a:pt x="4763" y="15181"/>
                </a:cubicBezTo>
                <a:lnTo>
                  <a:pt x="11312" y="15181"/>
                </a:lnTo>
                <a:cubicBezTo>
                  <a:pt x="11443" y="15181"/>
                  <a:pt x="11562" y="15121"/>
                  <a:pt x="11621" y="15014"/>
                </a:cubicBezTo>
                <a:cubicBezTo>
                  <a:pt x="11693" y="14907"/>
                  <a:pt x="11705" y="14764"/>
                  <a:pt x="11645" y="14657"/>
                </a:cubicBezTo>
                <a:cubicBezTo>
                  <a:pt x="10824" y="12942"/>
                  <a:pt x="11490" y="11192"/>
                  <a:pt x="12217" y="9335"/>
                </a:cubicBezTo>
                <a:cubicBezTo>
                  <a:pt x="12645" y="8204"/>
                  <a:pt x="13098" y="7037"/>
                  <a:pt x="13193" y="5846"/>
                </a:cubicBezTo>
                <a:cubicBezTo>
                  <a:pt x="13312" y="4489"/>
                  <a:pt x="12943" y="3287"/>
                  <a:pt x="12062" y="2191"/>
                </a:cubicBezTo>
                <a:cubicBezTo>
                  <a:pt x="10931" y="774"/>
                  <a:pt x="9288" y="0"/>
                  <a:pt x="744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" name="Google Shape;423;p34"/>
          <p:cNvGrpSpPr/>
          <p:nvPr/>
        </p:nvGrpSpPr>
        <p:grpSpPr>
          <a:xfrm>
            <a:off x="7190734" y="1989677"/>
            <a:ext cx="431782" cy="457187"/>
            <a:chOff x="-1611775" y="1332800"/>
            <a:chExt cx="469175" cy="492075"/>
          </a:xfrm>
        </p:grpSpPr>
        <p:sp>
          <p:nvSpPr>
            <p:cNvPr id="424" name="Google Shape;424;p34"/>
            <p:cNvSpPr/>
            <p:nvPr/>
          </p:nvSpPr>
          <p:spPr>
            <a:xfrm>
              <a:off x="-1581150" y="1758225"/>
              <a:ext cx="107025" cy="66650"/>
            </a:xfrm>
            <a:custGeom>
              <a:avLst/>
              <a:gdLst/>
              <a:ahLst/>
              <a:cxnLst/>
              <a:rect l="l" t="t" r="r" b="b"/>
              <a:pathLst>
                <a:path w="4281" h="2666" extrusionOk="0">
                  <a:moveTo>
                    <a:pt x="572" y="0"/>
                  </a:moveTo>
                  <a:cubicBezTo>
                    <a:pt x="516" y="0"/>
                    <a:pt x="459" y="9"/>
                    <a:pt x="404" y="29"/>
                  </a:cubicBezTo>
                  <a:cubicBezTo>
                    <a:pt x="140" y="122"/>
                    <a:pt x="0" y="417"/>
                    <a:pt x="93" y="680"/>
                  </a:cubicBezTo>
                  <a:cubicBezTo>
                    <a:pt x="357" y="1425"/>
                    <a:pt x="900" y="2030"/>
                    <a:pt x="1598" y="2371"/>
                  </a:cubicBezTo>
                  <a:cubicBezTo>
                    <a:pt x="2017" y="2573"/>
                    <a:pt x="2451" y="2666"/>
                    <a:pt x="2901" y="2666"/>
                  </a:cubicBezTo>
                  <a:cubicBezTo>
                    <a:pt x="3226" y="2666"/>
                    <a:pt x="3552" y="2619"/>
                    <a:pt x="3862" y="2511"/>
                  </a:cubicBezTo>
                  <a:cubicBezTo>
                    <a:pt x="4141" y="2417"/>
                    <a:pt x="4281" y="2123"/>
                    <a:pt x="4188" y="1859"/>
                  </a:cubicBezTo>
                  <a:cubicBezTo>
                    <a:pt x="4114" y="1651"/>
                    <a:pt x="3915" y="1520"/>
                    <a:pt x="3705" y="1520"/>
                  </a:cubicBezTo>
                  <a:cubicBezTo>
                    <a:pt x="3649" y="1520"/>
                    <a:pt x="3592" y="1529"/>
                    <a:pt x="3536" y="1549"/>
                  </a:cubicBezTo>
                  <a:cubicBezTo>
                    <a:pt x="3326" y="1621"/>
                    <a:pt x="3111" y="1657"/>
                    <a:pt x="2897" y="1657"/>
                  </a:cubicBezTo>
                  <a:cubicBezTo>
                    <a:pt x="2605" y="1657"/>
                    <a:pt x="2316" y="1590"/>
                    <a:pt x="2048" y="1456"/>
                  </a:cubicBezTo>
                  <a:cubicBezTo>
                    <a:pt x="1582" y="1239"/>
                    <a:pt x="1226" y="836"/>
                    <a:pt x="1055" y="339"/>
                  </a:cubicBezTo>
                  <a:cubicBezTo>
                    <a:pt x="981" y="131"/>
                    <a:pt x="782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4"/>
            <p:cNvSpPr/>
            <p:nvPr/>
          </p:nvSpPr>
          <p:spPr>
            <a:xfrm>
              <a:off x="-1303525" y="1480925"/>
              <a:ext cx="86875" cy="87275"/>
            </a:xfrm>
            <a:custGeom>
              <a:avLst/>
              <a:gdLst/>
              <a:ahLst/>
              <a:cxnLst/>
              <a:rect l="l" t="t" r="r" b="b"/>
              <a:pathLst>
                <a:path w="3475" h="3491" extrusionOk="0">
                  <a:moveTo>
                    <a:pt x="512" y="1"/>
                  </a:moveTo>
                  <a:cubicBezTo>
                    <a:pt x="233" y="1"/>
                    <a:pt x="0" y="233"/>
                    <a:pt x="0" y="512"/>
                  </a:cubicBezTo>
                  <a:cubicBezTo>
                    <a:pt x="0" y="792"/>
                    <a:pt x="233" y="1024"/>
                    <a:pt x="512" y="1024"/>
                  </a:cubicBezTo>
                  <a:cubicBezTo>
                    <a:pt x="1582" y="1024"/>
                    <a:pt x="2451" y="1908"/>
                    <a:pt x="2435" y="2978"/>
                  </a:cubicBezTo>
                  <a:cubicBezTo>
                    <a:pt x="2435" y="3258"/>
                    <a:pt x="2668" y="3490"/>
                    <a:pt x="2947" y="3490"/>
                  </a:cubicBezTo>
                  <a:cubicBezTo>
                    <a:pt x="3226" y="3490"/>
                    <a:pt x="3459" y="3273"/>
                    <a:pt x="3459" y="2994"/>
                  </a:cubicBezTo>
                  <a:cubicBezTo>
                    <a:pt x="3474" y="1350"/>
                    <a:pt x="2156" y="16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4"/>
            <p:cNvSpPr/>
            <p:nvPr/>
          </p:nvSpPr>
          <p:spPr>
            <a:xfrm>
              <a:off x="-1611775" y="1332800"/>
              <a:ext cx="291975" cy="424600"/>
            </a:xfrm>
            <a:custGeom>
              <a:avLst/>
              <a:gdLst/>
              <a:ahLst/>
              <a:cxnLst/>
              <a:rect l="l" t="t" r="r" b="b"/>
              <a:pathLst>
                <a:path w="11679" h="16984" extrusionOk="0">
                  <a:moveTo>
                    <a:pt x="5832" y="1288"/>
                  </a:moveTo>
                  <a:cubicBezTo>
                    <a:pt x="8654" y="1288"/>
                    <a:pt x="10391" y="2219"/>
                    <a:pt x="10391" y="2731"/>
                  </a:cubicBezTo>
                  <a:cubicBezTo>
                    <a:pt x="10391" y="3242"/>
                    <a:pt x="8654" y="4173"/>
                    <a:pt x="5832" y="4173"/>
                  </a:cubicBezTo>
                  <a:cubicBezTo>
                    <a:pt x="3009" y="4173"/>
                    <a:pt x="1287" y="3242"/>
                    <a:pt x="1287" y="2731"/>
                  </a:cubicBezTo>
                  <a:cubicBezTo>
                    <a:pt x="1287" y="2219"/>
                    <a:pt x="3009" y="1288"/>
                    <a:pt x="5832" y="1288"/>
                  </a:cubicBezTo>
                  <a:close/>
                  <a:moveTo>
                    <a:pt x="10097" y="5771"/>
                  </a:moveTo>
                  <a:cubicBezTo>
                    <a:pt x="10283" y="5926"/>
                    <a:pt x="10391" y="6081"/>
                    <a:pt x="10391" y="6205"/>
                  </a:cubicBezTo>
                  <a:cubicBezTo>
                    <a:pt x="10391" y="6701"/>
                    <a:pt x="8654" y="7632"/>
                    <a:pt x="5832" y="7632"/>
                  </a:cubicBezTo>
                  <a:cubicBezTo>
                    <a:pt x="3009" y="7632"/>
                    <a:pt x="1287" y="6701"/>
                    <a:pt x="1287" y="6205"/>
                  </a:cubicBezTo>
                  <a:cubicBezTo>
                    <a:pt x="1287" y="6081"/>
                    <a:pt x="1380" y="5926"/>
                    <a:pt x="1582" y="5771"/>
                  </a:cubicBezTo>
                  <a:cubicBezTo>
                    <a:pt x="2714" y="6313"/>
                    <a:pt x="4312" y="6593"/>
                    <a:pt x="5832" y="6593"/>
                  </a:cubicBezTo>
                  <a:cubicBezTo>
                    <a:pt x="7367" y="6593"/>
                    <a:pt x="8949" y="6313"/>
                    <a:pt x="10097" y="5771"/>
                  </a:cubicBezTo>
                  <a:close/>
                  <a:moveTo>
                    <a:pt x="5832" y="1"/>
                  </a:moveTo>
                  <a:cubicBezTo>
                    <a:pt x="3009" y="1"/>
                    <a:pt x="0" y="963"/>
                    <a:pt x="0" y="2731"/>
                  </a:cubicBezTo>
                  <a:lnTo>
                    <a:pt x="0" y="4127"/>
                  </a:lnTo>
                  <a:lnTo>
                    <a:pt x="0" y="4158"/>
                  </a:lnTo>
                  <a:cubicBezTo>
                    <a:pt x="62" y="4483"/>
                    <a:pt x="233" y="4778"/>
                    <a:pt x="496" y="5042"/>
                  </a:cubicBezTo>
                  <a:cubicBezTo>
                    <a:pt x="171" y="5383"/>
                    <a:pt x="0" y="5755"/>
                    <a:pt x="0" y="6189"/>
                  </a:cubicBezTo>
                  <a:lnTo>
                    <a:pt x="0" y="7601"/>
                  </a:lnTo>
                  <a:lnTo>
                    <a:pt x="0" y="7632"/>
                  </a:lnTo>
                  <a:cubicBezTo>
                    <a:pt x="62" y="7957"/>
                    <a:pt x="233" y="8252"/>
                    <a:pt x="496" y="8500"/>
                  </a:cubicBezTo>
                  <a:cubicBezTo>
                    <a:pt x="171" y="8841"/>
                    <a:pt x="0" y="9229"/>
                    <a:pt x="0" y="9663"/>
                  </a:cubicBezTo>
                  <a:lnTo>
                    <a:pt x="0" y="11059"/>
                  </a:lnTo>
                  <a:lnTo>
                    <a:pt x="0" y="11090"/>
                  </a:lnTo>
                  <a:cubicBezTo>
                    <a:pt x="62" y="11416"/>
                    <a:pt x="233" y="11711"/>
                    <a:pt x="496" y="11974"/>
                  </a:cubicBezTo>
                  <a:cubicBezTo>
                    <a:pt x="171" y="12300"/>
                    <a:pt x="0" y="12688"/>
                    <a:pt x="0" y="13122"/>
                  </a:cubicBezTo>
                  <a:lnTo>
                    <a:pt x="0" y="14533"/>
                  </a:lnTo>
                  <a:lnTo>
                    <a:pt x="0" y="14564"/>
                  </a:lnTo>
                  <a:cubicBezTo>
                    <a:pt x="310" y="16100"/>
                    <a:pt x="3009" y="16937"/>
                    <a:pt x="5583" y="16984"/>
                  </a:cubicBezTo>
                  <a:cubicBezTo>
                    <a:pt x="5692" y="16875"/>
                    <a:pt x="5832" y="16782"/>
                    <a:pt x="5971" y="16705"/>
                  </a:cubicBezTo>
                  <a:lnTo>
                    <a:pt x="5971" y="14564"/>
                  </a:lnTo>
                  <a:lnTo>
                    <a:pt x="5832" y="14564"/>
                  </a:lnTo>
                  <a:cubicBezTo>
                    <a:pt x="3009" y="14564"/>
                    <a:pt x="1287" y="13634"/>
                    <a:pt x="1287" y="13122"/>
                  </a:cubicBezTo>
                  <a:cubicBezTo>
                    <a:pt x="1287" y="13014"/>
                    <a:pt x="1380" y="12858"/>
                    <a:pt x="1582" y="12703"/>
                  </a:cubicBezTo>
                  <a:cubicBezTo>
                    <a:pt x="2714" y="13246"/>
                    <a:pt x="4312" y="13525"/>
                    <a:pt x="5832" y="13525"/>
                  </a:cubicBezTo>
                  <a:lnTo>
                    <a:pt x="5971" y="13525"/>
                  </a:lnTo>
                  <a:lnTo>
                    <a:pt x="5971" y="11090"/>
                  </a:lnTo>
                  <a:cubicBezTo>
                    <a:pt x="5925" y="11090"/>
                    <a:pt x="5878" y="11106"/>
                    <a:pt x="5832" y="11106"/>
                  </a:cubicBezTo>
                  <a:cubicBezTo>
                    <a:pt x="3009" y="11106"/>
                    <a:pt x="1287" y="10175"/>
                    <a:pt x="1287" y="9663"/>
                  </a:cubicBezTo>
                  <a:cubicBezTo>
                    <a:pt x="1287" y="9539"/>
                    <a:pt x="1380" y="9400"/>
                    <a:pt x="1582" y="9245"/>
                  </a:cubicBezTo>
                  <a:cubicBezTo>
                    <a:pt x="2714" y="9772"/>
                    <a:pt x="4312" y="10051"/>
                    <a:pt x="5832" y="10051"/>
                  </a:cubicBezTo>
                  <a:lnTo>
                    <a:pt x="6142" y="10051"/>
                  </a:lnTo>
                  <a:cubicBezTo>
                    <a:pt x="6343" y="9741"/>
                    <a:pt x="6700" y="9524"/>
                    <a:pt x="7103" y="9524"/>
                  </a:cubicBezTo>
                  <a:lnTo>
                    <a:pt x="9368" y="9524"/>
                  </a:lnTo>
                  <a:cubicBezTo>
                    <a:pt x="9616" y="9446"/>
                    <a:pt x="9864" y="9353"/>
                    <a:pt x="10097" y="9245"/>
                  </a:cubicBezTo>
                  <a:cubicBezTo>
                    <a:pt x="10221" y="9338"/>
                    <a:pt x="10314" y="9446"/>
                    <a:pt x="10360" y="9524"/>
                  </a:cubicBezTo>
                  <a:lnTo>
                    <a:pt x="11679" y="9524"/>
                  </a:lnTo>
                  <a:cubicBezTo>
                    <a:pt x="11632" y="9152"/>
                    <a:pt x="11462" y="8810"/>
                    <a:pt x="11182" y="8516"/>
                  </a:cubicBezTo>
                  <a:cubicBezTo>
                    <a:pt x="11431" y="8252"/>
                    <a:pt x="11617" y="7957"/>
                    <a:pt x="11679" y="7632"/>
                  </a:cubicBezTo>
                  <a:lnTo>
                    <a:pt x="11679" y="6189"/>
                  </a:lnTo>
                  <a:cubicBezTo>
                    <a:pt x="11679" y="5771"/>
                    <a:pt x="11493" y="5383"/>
                    <a:pt x="11182" y="5042"/>
                  </a:cubicBezTo>
                  <a:cubicBezTo>
                    <a:pt x="11431" y="4778"/>
                    <a:pt x="11617" y="4483"/>
                    <a:pt x="11679" y="4158"/>
                  </a:cubicBezTo>
                  <a:lnTo>
                    <a:pt x="11679" y="2731"/>
                  </a:lnTo>
                  <a:cubicBezTo>
                    <a:pt x="11679" y="963"/>
                    <a:pt x="8670" y="1"/>
                    <a:pt x="5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-1466375" y="1586775"/>
              <a:ext cx="323775" cy="214850"/>
            </a:xfrm>
            <a:custGeom>
              <a:avLst/>
              <a:gdLst/>
              <a:ahLst/>
              <a:cxnLst/>
              <a:rect l="l" t="t" r="r" b="b"/>
              <a:pathLst>
                <a:path w="12951" h="8594" extrusionOk="0">
                  <a:moveTo>
                    <a:pt x="10965" y="1086"/>
                  </a:moveTo>
                  <a:lnTo>
                    <a:pt x="10965" y="7104"/>
                  </a:lnTo>
                  <a:lnTo>
                    <a:pt x="1970" y="7104"/>
                  </a:lnTo>
                  <a:lnTo>
                    <a:pt x="1970" y="1086"/>
                  </a:lnTo>
                  <a:close/>
                  <a:moveTo>
                    <a:pt x="1287" y="1"/>
                  </a:moveTo>
                  <a:cubicBezTo>
                    <a:pt x="1008" y="1"/>
                    <a:pt x="791" y="233"/>
                    <a:pt x="791" y="497"/>
                  </a:cubicBezTo>
                  <a:lnTo>
                    <a:pt x="791" y="7011"/>
                  </a:lnTo>
                  <a:lnTo>
                    <a:pt x="589" y="7058"/>
                  </a:lnTo>
                  <a:cubicBezTo>
                    <a:pt x="248" y="7151"/>
                    <a:pt x="0" y="7461"/>
                    <a:pt x="0" y="7818"/>
                  </a:cubicBezTo>
                  <a:cubicBezTo>
                    <a:pt x="0" y="8252"/>
                    <a:pt x="341" y="8593"/>
                    <a:pt x="776" y="8593"/>
                  </a:cubicBezTo>
                  <a:lnTo>
                    <a:pt x="12175" y="8593"/>
                  </a:lnTo>
                  <a:cubicBezTo>
                    <a:pt x="12609" y="8593"/>
                    <a:pt x="12951" y="8252"/>
                    <a:pt x="12951" y="7818"/>
                  </a:cubicBezTo>
                  <a:cubicBezTo>
                    <a:pt x="12951" y="7461"/>
                    <a:pt x="12702" y="7151"/>
                    <a:pt x="12346" y="7058"/>
                  </a:cubicBezTo>
                  <a:lnTo>
                    <a:pt x="12160" y="7011"/>
                  </a:lnTo>
                  <a:lnTo>
                    <a:pt x="12160" y="497"/>
                  </a:lnTo>
                  <a:cubicBezTo>
                    <a:pt x="12160" y="233"/>
                    <a:pt x="11942" y="1"/>
                    <a:pt x="116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 txBox="1">
            <a:spLocks noGrp="1"/>
          </p:cNvSpPr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FLUJO DE UN SOCKET</a:t>
            </a:r>
          </a:p>
        </p:txBody>
      </p:sp>
      <p:grpSp>
        <p:nvGrpSpPr>
          <p:cNvPr id="437" name="Google Shape;437;p35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438" name="Google Shape;438;p35"/>
            <p:cNvSpPr/>
            <p:nvPr/>
          </p:nvSpPr>
          <p:spPr>
            <a:xfrm>
              <a:off x="7377200" y="2089950"/>
              <a:ext cx="1766704" cy="356851"/>
            </a:xfrm>
            <a:custGeom>
              <a:avLst/>
              <a:gdLst/>
              <a:ahLst/>
              <a:cxnLst/>
              <a:rect l="l" t="t" r="r" b="b"/>
              <a:pathLst>
                <a:path w="15325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6810278" y="1500450"/>
              <a:ext cx="1104154" cy="356872"/>
            </a:xfrm>
            <a:custGeom>
              <a:avLst/>
              <a:gdLst/>
              <a:ahLst/>
              <a:cxnLst/>
              <a:rect l="l" t="t" r="r" b="b"/>
              <a:pathLst>
                <a:path w="18027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896029" y="2679300"/>
              <a:ext cx="2247805" cy="355450"/>
            </a:xfrm>
            <a:custGeom>
              <a:avLst/>
              <a:gdLst/>
              <a:ahLst/>
              <a:cxnLst/>
              <a:rect l="l" t="t" r="r" b="b"/>
              <a:pathLst>
                <a:path w="12872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105579" y="1500450"/>
              <a:ext cx="1038298" cy="356872"/>
            </a:xfrm>
            <a:custGeom>
              <a:avLst/>
              <a:gdLst/>
              <a:ahLst/>
              <a:cxnLst/>
              <a:rect l="l" t="t" r="r" b="b"/>
              <a:pathLst>
                <a:path w="2882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6739789" y="3268775"/>
              <a:ext cx="1104128" cy="355450"/>
            </a:xfrm>
            <a:custGeom>
              <a:avLst/>
              <a:gdLst/>
              <a:ahLst/>
              <a:cxnLst/>
              <a:rect l="l" t="t" r="r" b="b"/>
              <a:pathLst>
                <a:path w="18396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444" name="Google Shape;444;p35"/>
            <p:cNvSpPr/>
            <p:nvPr/>
          </p:nvSpPr>
          <p:spPr>
            <a:xfrm>
              <a:off x="357025" y="2089950"/>
              <a:ext cx="2071751" cy="356851"/>
            </a:xfrm>
            <a:custGeom>
              <a:avLst/>
              <a:gdLst/>
              <a:ahLst/>
              <a:cxnLst/>
              <a:rect l="l" t="t" r="r" b="b"/>
              <a:pathLst>
                <a:path w="4300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18" y="3268775"/>
              <a:ext cx="1038298" cy="355450"/>
            </a:xfrm>
            <a:custGeom>
              <a:avLst/>
              <a:gdLst/>
              <a:ahLst/>
              <a:cxnLst/>
              <a:rect l="l" t="t" r="r" b="b"/>
              <a:pathLst>
                <a:path w="2882" h="2764" extrusionOk="0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10" y="1500456"/>
              <a:ext cx="1104138" cy="356858"/>
            </a:xfrm>
            <a:custGeom>
              <a:avLst/>
              <a:gdLst/>
              <a:ahLst/>
              <a:cxnLst/>
              <a:rect l="l" t="t" r="r" b="b"/>
              <a:pathLst>
                <a:path w="8586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299972" y="1500450"/>
              <a:ext cx="490621" cy="356872"/>
            </a:xfrm>
            <a:custGeom>
              <a:avLst/>
              <a:gdLst/>
              <a:ahLst/>
              <a:cxnLst/>
              <a:rect l="l" t="t" r="r" b="b"/>
              <a:pathLst>
                <a:path w="18396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2" descr="Escala de tiempo&#10;&#10;Descripción generada automáticamente">
            <a:extLst>
              <a:ext uri="{FF2B5EF4-FFF2-40B4-BE49-F238E27FC236}">
                <a16:creationId xmlns:a16="http://schemas.microsoft.com/office/drawing/2014/main" id="{C229BF0C-2A8D-7111-BCD8-D82CFD78E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5153" y="910533"/>
            <a:ext cx="3513221" cy="391799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5"/>
          <p:cNvSpPr txBox="1">
            <a:spLocks noGrp="1"/>
          </p:cNvSpPr>
          <p:nvPr>
            <p:ph type="title"/>
          </p:nvPr>
        </p:nvSpPr>
        <p:spPr>
          <a:xfrm>
            <a:off x="1278000" y="343200"/>
            <a:ext cx="65880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FLUJO DE UN SOCKET</a:t>
            </a:r>
          </a:p>
        </p:txBody>
      </p:sp>
      <p:grpSp>
        <p:nvGrpSpPr>
          <p:cNvPr id="437" name="Google Shape;437;p35"/>
          <p:cNvGrpSpPr/>
          <p:nvPr/>
        </p:nvGrpSpPr>
        <p:grpSpPr>
          <a:xfrm>
            <a:off x="6739789" y="2872050"/>
            <a:ext cx="2404115" cy="2123775"/>
            <a:chOff x="6739789" y="1500450"/>
            <a:chExt cx="2404115" cy="2123775"/>
          </a:xfrm>
        </p:grpSpPr>
        <p:sp>
          <p:nvSpPr>
            <p:cNvPr id="438" name="Google Shape;438;p35"/>
            <p:cNvSpPr/>
            <p:nvPr/>
          </p:nvSpPr>
          <p:spPr>
            <a:xfrm>
              <a:off x="7377200" y="2089950"/>
              <a:ext cx="1766704" cy="356851"/>
            </a:xfrm>
            <a:custGeom>
              <a:avLst/>
              <a:gdLst/>
              <a:ahLst/>
              <a:cxnLst/>
              <a:rect l="l" t="t" r="r" b="b"/>
              <a:pathLst>
                <a:path w="15325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15324" y="2774"/>
                  </a:lnTo>
                  <a:lnTo>
                    <a:pt x="15324" y="0"/>
                  </a:lnTo>
                  <a:close/>
                </a:path>
              </a:pathLst>
            </a:custGeom>
            <a:solidFill>
              <a:srgbClr val="FFFFFF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5"/>
            <p:cNvSpPr/>
            <p:nvPr/>
          </p:nvSpPr>
          <p:spPr>
            <a:xfrm>
              <a:off x="6810278" y="1500450"/>
              <a:ext cx="1104154" cy="356872"/>
            </a:xfrm>
            <a:custGeom>
              <a:avLst/>
              <a:gdLst/>
              <a:ahLst/>
              <a:cxnLst/>
              <a:rect l="l" t="t" r="r" b="b"/>
              <a:pathLst>
                <a:path w="18027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026" y="2774"/>
                  </a:lnTo>
                  <a:lnTo>
                    <a:pt x="1802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5"/>
            <p:cNvSpPr/>
            <p:nvPr/>
          </p:nvSpPr>
          <p:spPr>
            <a:xfrm>
              <a:off x="6896029" y="2679300"/>
              <a:ext cx="2247805" cy="355450"/>
            </a:xfrm>
            <a:custGeom>
              <a:avLst/>
              <a:gdLst/>
              <a:ahLst/>
              <a:cxnLst/>
              <a:rect l="l" t="t" r="r" b="b"/>
              <a:pathLst>
                <a:path w="12872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2871" y="2763"/>
                  </a:lnTo>
                  <a:lnTo>
                    <a:pt x="12871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5"/>
            <p:cNvSpPr/>
            <p:nvPr/>
          </p:nvSpPr>
          <p:spPr>
            <a:xfrm>
              <a:off x="8105579" y="1500450"/>
              <a:ext cx="1038298" cy="356872"/>
            </a:xfrm>
            <a:custGeom>
              <a:avLst/>
              <a:gdLst/>
              <a:ahLst/>
              <a:cxnLst/>
              <a:rect l="l" t="t" r="r" b="b"/>
              <a:pathLst>
                <a:path w="2882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2882" y="2774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rgbClr val="FFFFFF">
                <a:alpha val="564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5"/>
            <p:cNvSpPr/>
            <p:nvPr/>
          </p:nvSpPr>
          <p:spPr>
            <a:xfrm>
              <a:off x="6739789" y="3268775"/>
              <a:ext cx="1104128" cy="355450"/>
            </a:xfrm>
            <a:custGeom>
              <a:avLst/>
              <a:gdLst/>
              <a:ahLst/>
              <a:cxnLst/>
              <a:rect l="l" t="t" r="r" b="b"/>
              <a:pathLst>
                <a:path w="18396" h="2764" extrusionOk="0">
                  <a:moveTo>
                    <a:pt x="1" y="1"/>
                  </a:moveTo>
                  <a:lnTo>
                    <a:pt x="1" y="2763"/>
                  </a:lnTo>
                  <a:lnTo>
                    <a:pt x="18396" y="2763"/>
                  </a:lnTo>
                  <a:lnTo>
                    <a:pt x="18396" y="1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3" name="Google Shape;443;p35"/>
          <p:cNvGrpSpPr/>
          <p:nvPr/>
        </p:nvGrpSpPr>
        <p:grpSpPr>
          <a:xfrm>
            <a:off x="10" y="128850"/>
            <a:ext cx="2428766" cy="2123775"/>
            <a:chOff x="10" y="1500450"/>
            <a:chExt cx="2428766" cy="2123775"/>
          </a:xfrm>
        </p:grpSpPr>
        <p:sp>
          <p:nvSpPr>
            <p:cNvPr id="444" name="Google Shape;444;p35"/>
            <p:cNvSpPr/>
            <p:nvPr/>
          </p:nvSpPr>
          <p:spPr>
            <a:xfrm>
              <a:off x="357025" y="2089950"/>
              <a:ext cx="2071751" cy="356851"/>
            </a:xfrm>
            <a:custGeom>
              <a:avLst/>
              <a:gdLst/>
              <a:ahLst/>
              <a:cxnLst/>
              <a:rect l="l" t="t" r="r" b="b"/>
              <a:pathLst>
                <a:path w="4300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4299" y="2774"/>
                  </a:lnTo>
                  <a:lnTo>
                    <a:pt x="4299" y="0"/>
                  </a:lnTo>
                  <a:close/>
                </a:path>
              </a:pathLst>
            </a:custGeom>
            <a:solidFill>
              <a:srgbClr val="FFFFFF">
                <a:alpha val="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5"/>
            <p:cNvSpPr/>
            <p:nvPr/>
          </p:nvSpPr>
          <p:spPr>
            <a:xfrm>
              <a:off x="18" y="3268775"/>
              <a:ext cx="1038298" cy="355450"/>
            </a:xfrm>
            <a:custGeom>
              <a:avLst/>
              <a:gdLst/>
              <a:ahLst/>
              <a:cxnLst/>
              <a:rect l="l" t="t" r="r" b="b"/>
              <a:pathLst>
                <a:path w="2882" h="2764" extrusionOk="0">
                  <a:moveTo>
                    <a:pt x="0" y="1"/>
                  </a:moveTo>
                  <a:lnTo>
                    <a:pt x="0" y="2763"/>
                  </a:lnTo>
                  <a:lnTo>
                    <a:pt x="2881" y="2763"/>
                  </a:lnTo>
                  <a:lnTo>
                    <a:pt x="2881" y="1"/>
                  </a:lnTo>
                  <a:close/>
                </a:path>
              </a:pathLst>
            </a:custGeom>
            <a:solidFill>
              <a:srgbClr val="FFFFFF">
                <a:alpha val="501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5"/>
            <p:cNvSpPr/>
            <p:nvPr/>
          </p:nvSpPr>
          <p:spPr>
            <a:xfrm>
              <a:off x="10" y="1500456"/>
              <a:ext cx="1104138" cy="356858"/>
            </a:xfrm>
            <a:custGeom>
              <a:avLst/>
              <a:gdLst/>
              <a:ahLst/>
              <a:cxnLst/>
              <a:rect l="l" t="t" r="r" b="b"/>
              <a:pathLst>
                <a:path w="8586" h="2775" extrusionOk="0">
                  <a:moveTo>
                    <a:pt x="1" y="0"/>
                  </a:moveTo>
                  <a:lnTo>
                    <a:pt x="1" y="2774"/>
                  </a:lnTo>
                  <a:lnTo>
                    <a:pt x="8585" y="2774"/>
                  </a:lnTo>
                  <a:lnTo>
                    <a:pt x="8585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5"/>
            <p:cNvSpPr/>
            <p:nvPr/>
          </p:nvSpPr>
          <p:spPr>
            <a:xfrm>
              <a:off x="1299972" y="1500450"/>
              <a:ext cx="490621" cy="356872"/>
            </a:xfrm>
            <a:custGeom>
              <a:avLst/>
              <a:gdLst/>
              <a:ahLst/>
              <a:cxnLst/>
              <a:rect l="l" t="t" r="r" b="b"/>
              <a:pathLst>
                <a:path w="18396" h="2775" extrusionOk="0">
                  <a:moveTo>
                    <a:pt x="0" y="0"/>
                  </a:moveTo>
                  <a:lnTo>
                    <a:pt x="0" y="2774"/>
                  </a:lnTo>
                  <a:lnTo>
                    <a:pt x="18396" y="2774"/>
                  </a:lnTo>
                  <a:lnTo>
                    <a:pt x="18396" y="0"/>
                  </a:lnTo>
                  <a:close/>
                </a:path>
              </a:pathLst>
            </a:custGeom>
            <a:solidFill>
              <a:srgbClr val="FFFFFF">
                <a:alpha val="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n 1">
            <a:extLst>
              <a:ext uri="{FF2B5EF4-FFF2-40B4-BE49-F238E27FC236}">
                <a16:creationId xmlns:a16="http://schemas.microsoft.com/office/drawing/2014/main" id="{DACA8398-1C99-008D-DEAF-6F3A22366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0142" y="1148349"/>
            <a:ext cx="4433636" cy="306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020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6"/>
          <p:cNvSpPr txBox="1">
            <a:spLocks noGrp="1"/>
          </p:cNvSpPr>
          <p:nvPr>
            <p:ph type="title"/>
          </p:nvPr>
        </p:nvSpPr>
        <p:spPr>
          <a:xfrm>
            <a:off x="3423750" y="934700"/>
            <a:ext cx="2296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Hora</a:t>
            </a:r>
            <a:endParaRPr lang="es-ES" dirty="0"/>
          </a:p>
        </p:txBody>
      </p:sp>
      <p:sp>
        <p:nvSpPr>
          <p:cNvPr id="455" name="Google Shape;455;p36"/>
          <p:cNvSpPr txBox="1">
            <a:spLocks noGrp="1"/>
          </p:cNvSpPr>
          <p:nvPr>
            <p:ph type="title" idx="3"/>
          </p:nvPr>
        </p:nvSpPr>
        <p:spPr>
          <a:xfrm>
            <a:off x="3423750" y="2150202"/>
            <a:ext cx="2296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algn="l"/>
            <a:r>
              <a:rPr lang="en" dirty="0"/>
              <a:t>  De</a:t>
            </a:r>
            <a:endParaRPr lang="es-ES"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title" idx="5"/>
          </p:nvPr>
        </p:nvSpPr>
        <p:spPr>
          <a:xfrm>
            <a:off x="3423750" y="3365703"/>
            <a:ext cx="22965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Pruebas</a:t>
            </a:r>
            <a:endParaRPr dirty="0" err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ogramming Lesson by Slidesgo">
  <a:themeElements>
    <a:clrScheme name="Simple Light">
      <a:dk1>
        <a:srgbClr val="1B1464"/>
      </a:dk1>
      <a:lt1>
        <a:srgbClr val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Presentación en pantalla (16:9)</PresentationFormat>
  <Slides>37</Slides>
  <Notes>37</Notes>
  <HiddenSlides>0</HiddenSlide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diapositiva</vt:lpstr>
      </vt:variant>
      <vt:variant>
        <vt:i4>37</vt:i4>
      </vt:variant>
    </vt:vector>
  </HeadingPairs>
  <TitlesOfParts>
    <vt:vector size="39" baseType="lpstr">
      <vt:lpstr>Programming Lesson by Slidesgo</vt:lpstr>
      <vt:lpstr>Slidesgo Final Pages</vt:lpstr>
      <vt:lpstr>SOCKETS VS  WEBSOCKETS VS  SERVER-SENT EVENTS</vt:lpstr>
      <vt:lpstr>Contenido</vt:lpstr>
      <vt:lpstr>¿Que es un Socket?</vt:lpstr>
      <vt:lpstr>¿Que es un Socket?</vt:lpstr>
      <vt:lpstr>¿En donde estamos?</vt:lpstr>
      <vt:lpstr>CONCEPTOS</vt:lpstr>
      <vt:lpstr>FLUJO DE UN SOCKET</vt:lpstr>
      <vt:lpstr>FLUJO DE UN SOCKET</vt:lpstr>
      <vt:lpstr>Hora</vt:lpstr>
      <vt:lpstr>RouterosApi</vt:lpstr>
      <vt:lpstr>RouterosApi</vt:lpstr>
      <vt:lpstr>¿Que es un WebSocket?</vt:lpstr>
      <vt:lpstr>¿Que es un WebSocket?</vt:lpstr>
      <vt:lpstr>CONCEPTOS</vt:lpstr>
      <vt:lpstr>CONCEPTOS</vt:lpstr>
      <vt:lpstr>¿En donde estamos?</vt:lpstr>
      <vt:lpstr>FLUJO DE UN WEBSOCKET</vt:lpstr>
      <vt:lpstr>FLUJO DE UN WEBSOCKET</vt:lpstr>
      <vt:lpstr>Hora</vt:lpstr>
      <vt:lpstr>Diferencias</vt:lpstr>
      <vt:lpstr>SOCKET </vt:lpstr>
      <vt:lpstr>SOCKET </vt:lpstr>
      <vt:lpstr>SOCKET </vt:lpstr>
      <vt:lpstr>SOCKET </vt:lpstr>
      <vt:lpstr>Cuando debo usarlo?</vt:lpstr>
      <vt:lpstr>Cuando debo usarlo?</vt:lpstr>
      <vt:lpstr>¿Que es Server Sent Events?</vt:lpstr>
      <vt:lpstr>Server-Sent Events</vt:lpstr>
      <vt:lpstr>Caracteristicas</vt:lpstr>
      <vt:lpstr>¿En donde estamos?</vt:lpstr>
      <vt:lpstr>FLUJO DE SERVER-SENT EVENTS</vt:lpstr>
      <vt:lpstr>Que es Long Polling?</vt:lpstr>
      <vt:lpstr>COMPARACIÓN DE FLUJOS</vt:lpstr>
      <vt:lpstr>Pros Diferencias</vt:lpstr>
      <vt:lpstr>Contras Diferencias</vt:lpstr>
      <vt:lpstr>Hora</vt:lpstr>
      <vt:lpstr>Victor Manuel Albornoz Panti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LESSON</dc:title>
  <cp:revision>746</cp:revision>
  <dcterms:modified xsi:type="dcterms:W3CDTF">2023-11-27T14:53:17Z</dcterms:modified>
</cp:coreProperties>
</file>